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1" r:id="rId2"/>
    <p:sldId id="2562" r:id="rId3"/>
    <p:sldId id="2563" r:id="rId4"/>
    <p:sldId id="2564" r:id="rId5"/>
    <p:sldId id="2565" r:id="rId6"/>
    <p:sldId id="2566" r:id="rId7"/>
    <p:sldId id="2567" r:id="rId8"/>
    <p:sldId id="2568" r:id="rId9"/>
    <p:sldId id="2569" r:id="rId10"/>
    <p:sldId id="2570" r:id="rId11"/>
    <p:sldId id="2571" r:id="rId12"/>
    <p:sldId id="2572" r:id="rId13"/>
    <p:sldId id="2573" r:id="rId14"/>
    <p:sldId id="2574" r:id="rId15"/>
    <p:sldId id="2575" r:id="rId16"/>
    <p:sldId id="2576" r:id="rId17"/>
    <p:sldId id="2577" r:id="rId18"/>
    <p:sldId id="2578" r:id="rId19"/>
    <p:sldId id="2579" r:id="rId20"/>
    <p:sldId id="2580" r:id="rId21"/>
    <p:sldId id="2581" r:id="rId22"/>
    <p:sldId id="2582" r:id="rId23"/>
    <p:sldId id="2583" r:id="rId24"/>
    <p:sldId id="2584" r:id="rId25"/>
  </p:sldIdLst>
  <p:sldSz cx="12192000" cy="6858000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ezentácia o vnútorných pravidlách a benefitoch v EcoLogistics Solutions s.r.o." id="{5C6BF3AB-9B06-4809-9975-4231F319729C}">
          <p14:sldIdLst>
            <p14:sldId id="2561"/>
            <p14:sldId id="2562"/>
          </p14:sldIdLst>
        </p14:section>
        <p14:section name="Základné informácie o smernici" id="{43A93B7A-A139-43BC-BD58-5A2F6047CE6B}">
          <p14:sldIdLst>
            <p14:sldId id="2563"/>
            <p14:sldId id="2564"/>
            <p14:sldId id="2565"/>
          </p14:sldIdLst>
        </p14:section>
        <p14:section name="Zamestnanecké benefity" id="{524269D8-35DB-49DC-8EAC-269BD5BAD876}">
          <p14:sldIdLst>
            <p14:sldId id="2566"/>
            <p14:sldId id="2567"/>
            <p14:sldId id="2568"/>
            <p14:sldId id="2569"/>
          </p14:sldIdLst>
        </p14:section>
        <p14:section name="Pravidlá čerpania sick days" id="{1204FD70-D382-408F-8ACB-1807044F7205}">
          <p14:sldIdLst>
            <p14:sldId id="2570"/>
            <p14:sldId id="2571"/>
            <p14:sldId id="2572"/>
          </p14:sldIdLst>
        </p14:section>
        <p14:section name="Postup pri dočasnej pracovnej neschopnosti (PN)" id="{3CD6CD20-7991-4CA0-A34D-E06EDD51F087}">
          <p14:sldIdLst>
            <p14:sldId id="2573"/>
            <p14:sldId id="2574"/>
            <p14:sldId id="2575"/>
          </p14:sldIdLst>
        </p14:section>
        <p14:section name="Parkovacia politika" id="{79B41BCA-A04D-4AB8-B1CA-FA7A18BC5F23}">
          <p14:sldIdLst>
            <p14:sldId id="2576"/>
            <p14:sldId id="2577"/>
            <p14:sldId id="2578"/>
            <p14:sldId id="2579"/>
          </p14:sldIdLst>
        </p14:section>
        <p14:section name="Záverečné ustanovenia smernice" id="{2DFCDA1B-D079-47A1-AEE4-28F9EF78820A}">
          <p14:sldIdLst>
            <p14:sldId id="2580"/>
            <p14:sldId id="2581"/>
            <p14:sldId id="2582"/>
            <p14:sldId id="2583"/>
          </p14:sldIdLst>
        </p14:section>
        <p14:section name="Zhrnutie k vnútorným pravidlám a benefitom v EcoLogistics Solutions s.r.o." id="{11471ABB-E1AD-4CA8-AE5E-69D94E2BA391}">
          <p14:sldIdLst>
            <p14:sldId id="258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1166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F3D39C3-B434-4C58-A189-2C3276692B35}" type="doc">
      <dgm:prSet loTypeId="urn:microsoft.com/office/officeart/2024/3/layout/hArc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401AAC7-A190-44B5-BCD7-A2FC95BE5BF5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/>
            <a:t>Kľúčové pravidlá spoločnosti</a:t>
          </a:r>
        </a:p>
      </dgm:t>
    </dgm:pt>
    <dgm:pt modelId="{68DF1FD6-D99E-409E-8AC0-F88AB1B40993}" type="parTrans" cxnId="{6BFBCB2A-A378-4D7D-B571-F322BFEE5AEE}">
      <dgm:prSet/>
      <dgm:spPr/>
      <dgm:t>
        <a:bodyPr/>
        <a:lstStyle/>
        <a:p>
          <a:endParaRPr lang="en-US"/>
        </a:p>
      </dgm:t>
    </dgm:pt>
    <dgm:pt modelId="{621A2272-5EA3-4088-8DF7-B91FE233E701}" type="sibTrans" cxnId="{6BFBCB2A-A378-4D7D-B571-F322BFEE5AEE}">
      <dgm:prSet/>
      <dgm:spPr/>
      <dgm:t>
        <a:bodyPr/>
        <a:lstStyle/>
        <a:p>
          <a:pPr>
            <a:lnSpc>
              <a:spcPct val="100000"/>
            </a:lnSpc>
            <a:defRPr b="1"/>
          </a:pPr>
          <a:endParaRPr lang="en-US"/>
        </a:p>
      </dgm:t>
    </dgm:pt>
    <dgm:pt modelId="{769F1116-DD17-47FA-88CF-0341E4FE85DE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Základné smernice podporujú transparentnosť a efektívnosť v pracovnom procese firmy EcoLogistics Solutions s.r.o.</a:t>
          </a:r>
        </a:p>
      </dgm:t>
    </dgm:pt>
    <dgm:pt modelId="{C5FAE4EC-6278-4744-AFD9-D02B4600C56B}" type="parTrans" cxnId="{CA064A67-AE7F-40CE-A312-B1B6EE4099F3}">
      <dgm:prSet/>
      <dgm:spPr/>
      <dgm:t>
        <a:bodyPr/>
        <a:lstStyle/>
        <a:p>
          <a:endParaRPr lang="en-US"/>
        </a:p>
      </dgm:t>
    </dgm:pt>
    <dgm:pt modelId="{4E97D40C-87BD-4D40-A17D-8EA977C9A77E}" type="sibTrans" cxnId="{CA064A67-AE7F-40CE-A312-B1B6EE4099F3}">
      <dgm:prSet/>
      <dgm:spPr/>
      <dgm:t>
        <a:bodyPr/>
        <a:lstStyle/>
        <a:p>
          <a:endParaRPr lang="en-US"/>
        </a:p>
      </dgm:t>
    </dgm:pt>
    <dgm:pt modelId="{1996F60A-899B-4CE7-B4E5-5A66DAC0911D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/>
            <a:t>Zamestnanecké benefity</a:t>
          </a:r>
        </a:p>
      </dgm:t>
    </dgm:pt>
    <dgm:pt modelId="{3B2A445D-F345-4D76-B650-3B91C4128F94}" type="parTrans" cxnId="{F34B9A9C-5165-4085-A0EF-8B992CB9CFFC}">
      <dgm:prSet/>
      <dgm:spPr/>
      <dgm:t>
        <a:bodyPr/>
        <a:lstStyle/>
        <a:p>
          <a:endParaRPr lang="en-US"/>
        </a:p>
      </dgm:t>
    </dgm:pt>
    <dgm:pt modelId="{7B01BD32-1123-445B-A62C-1539BABC78B7}" type="sibTrans" cxnId="{F34B9A9C-5165-4085-A0EF-8B992CB9CFFC}">
      <dgm:prSet/>
      <dgm:spPr/>
      <dgm:t>
        <a:bodyPr/>
        <a:lstStyle/>
        <a:p>
          <a:pPr>
            <a:lnSpc>
              <a:spcPct val="100000"/>
            </a:lnSpc>
            <a:defRPr b="1"/>
          </a:pPr>
          <a:endParaRPr lang="en-US"/>
        </a:p>
      </dgm:t>
    </dgm:pt>
    <dgm:pt modelId="{6396C867-0A0B-4885-9533-8D6095671B61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Benefitné programy zvyšujú spokojnosť zamestnancov a prispievajú k lepšiemu pracovisku.</a:t>
          </a:r>
        </a:p>
      </dgm:t>
    </dgm:pt>
    <dgm:pt modelId="{91A553A0-7009-459D-B988-AF5E011BBBD2}" type="parTrans" cxnId="{A057DF1A-F1E7-4368-B914-F68E95A4D01C}">
      <dgm:prSet/>
      <dgm:spPr/>
      <dgm:t>
        <a:bodyPr/>
        <a:lstStyle/>
        <a:p>
          <a:endParaRPr lang="en-US"/>
        </a:p>
      </dgm:t>
    </dgm:pt>
    <dgm:pt modelId="{AF44E218-682C-4F65-8674-8A2AE9EB619E}" type="sibTrans" cxnId="{A057DF1A-F1E7-4368-B914-F68E95A4D01C}">
      <dgm:prSet/>
      <dgm:spPr/>
      <dgm:t>
        <a:bodyPr/>
        <a:lstStyle/>
        <a:p>
          <a:endParaRPr lang="en-US"/>
        </a:p>
      </dgm:t>
    </dgm:pt>
    <dgm:pt modelId="{9F0CDE45-D131-4BA4-985E-22F9D6040463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/>
            <a:t>Pravidlá sick days a parkovacej politiky</a:t>
          </a:r>
        </a:p>
      </dgm:t>
    </dgm:pt>
    <dgm:pt modelId="{D63DA622-F716-4FCD-9DC2-44BB035103AC}" type="parTrans" cxnId="{9742853B-50C7-4766-8C03-8037182F597C}">
      <dgm:prSet/>
      <dgm:spPr/>
      <dgm:t>
        <a:bodyPr/>
        <a:lstStyle/>
        <a:p>
          <a:endParaRPr lang="en-US"/>
        </a:p>
      </dgm:t>
    </dgm:pt>
    <dgm:pt modelId="{9C834A94-B1D9-47D8-B59D-702742001EEA}" type="sibTrans" cxnId="{9742853B-50C7-4766-8C03-8037182F597C}">
      <dgm:prSet/>
      <dgm:spPr/>
      <dgm:t>
        <a:bodyPr/>
        <a:lstStyle/>
        <a:p>
          <a:pPr>
            <a:lnSpc>
              <a:spcPct val="100000"/>
            </a:lnSpc>
            <a:defRPr b="1"/>
          </a:pPr>
          <a:endParaRPr lang="en-US"/>
        </a:p>
      </dgm:t>
    </dgm:pt>
    <dgm:pt modelId="{EC6E847D-4321-4E34-9185-8EAFD59BD53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Pravidlá čerpania sick days a parkovacej politiky zabezpečujú férovosť a poriadok v spoločnosti.</a:t>
          </a:r>
        </a:p>
      </dgm:t>
    </dgm:pt>
    <dgm:pt modelId="{3E5889D8-D7B3-4EA8-97BE-4E3840BCA2AE}" type="parTrans" cxnId="{113359F3-7CEA-407C-8D66-74ABDEBEA297}">
      <dgm:prSet/>
      <dgm:spPr/>
      <dgm:t>
        <a:bodyPr/>
        <a:lstStyle/>
        <a:p>
          <a:endParaRPr lang="en-US"/>
        </a:p>
      </dgm:t>
    </dgm:pt>
    <dgm:pt modelId="{9225ABC0-B579-4869-84A0-578578BE393A}" type="sibTrans" cxnId="{113359F3-7CEA-407C-8D66-74ABDEBEA297}">
      <dgm:prSet/>
      <dgm:spPr/>
      <dgm:t>
        <a:bodyPr/>
        <a:lstStyle/>
        <a:p>
          <a:endParaRPr lang="en-US"/>
        </a:p>
      </dgm:t>
    </dgm:pt>
    <dgm:pt modelId="{86FF2486-1D62-4CE8-B1F8-D446DBA0E758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/>
            <a:t>Udržateľný rozvoj firmy</a:t>
          </a:r>
        </a:p>
      </dgm:t>
    </dgm:pt>
    <dgm:pt modelId="{DAB363A4-631C-4F24-BEFA-751046D3C889}" type="parTrans" cxnId="{E1B9F517-403E-4B5B-9508-5B744DB20024}">
      <dgm:prSet/>
      <dgm:spPr/>
      <dgm:t>
        <a:bodyPr/>
        <a:lstStyle/>
        <a:p>
          <a:endParaRPr lang="en-US"/>
        </a:p>
      </dgm:t>
    </dgm:pt>
    <dgm:pt modelId="{D7C1F33E-73FC-412D-8700-48D052C3F1E6}" type="sibTrans" cxnId="{E1B9F517-403E-4B5B-9508-5B744DB20024}">
      <dgm:prSet/>
      <dgm:spPr/>
      <dgm:t>
        <a:bodyPr/>
        <a:lstStyle/>
        <a:p>
          <a:endParaRPr lang="en-US"/>
        </a:p>
      </dgm:t>
    </dgm:pt>
    <dgm:pt modelId="{3DECD468-3568-49CC-8A25-A6E35BC1BE6C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Tieto pravidlá a benefity prispievajú k udržateľnému rozvoju a pozitívnej firemnej kultúre.</a:t>
          </a:r>
        </a:p>
      </dgm:t>
    </dgm:pt>
    <dgm:pt modelId="{62393E7E-F41E-40AB-A1B1-D474B60E8F0E}" type="parTrans" cxnId="{55599680-DD99-495F-8A06-4E910A2D465B}">
      <dgm:prSet/>
      <dgm:spPr/>
      <dgm:t>
        <a:bodyPr/>
        <a:lstStyle/>
        <a:p>
          <a:endParaRPr lang="en-US"/>
        </a:p>
      </dgm:t>
    </dgm:pt>
    <dgm:pt modelId="{1B61EB21-5C72-40BE-ADE2-4FF0543B732B}" type="sibTrans" cxnId="{55599680-DD99-495F-8A06-4E910A2D465B}">
      <dgm:prSet/>
      <dgm:spPr/>
      <dgm:t>
        <a:bodyPr/>
        <a:lstStyle/>
        <a:p>
          <a:endParaRPr lang="en-US"/>
        </a:p>
      </dgm:t>
    </dgm:pt>
    <dgm:pt modelId="{8AA67CCA-4965-4C5B-B569-0957FBFDC2A1}" type="pres">
      <dgm:prSet presAssocID="{9F3D39C3-B434-4C58-A189-2C3276692B35}" presName="Name0" presStyleCnt="0">
        <dgm:presLayoutVars>
          <dgm:dir/>
          <dgm:resizeHandles val="exact"/>
        </dgm:presLayoutVars>
      </dgm:prSet>
      <dgm:spPr/>
    </dgm:pt>
    <dgm:pt modelId="{666CA693-0E7E-43A3-AADE-008DC082BA1B}" type="pres">
      <dgm:prSet presAssocID="{4401AAC7-A190-44B5-BCD7-A2FC95BE5BF5}" presName="compNode" presStyleCnt="0"/>
      <dgm:spPr/>
    </dgm:pt>
    <dgm:pt modelId="{5A2BD513-7A0F-4B2D-B8F1-0DBCBBBEA44D}" type="pres">
      <dgm:prSet presAssocID="{4401AAC7-A190-44B5-BCD7-A2FC95BE5BF5}" presName="pictRect" presStyleLbl="revTx" presStyleIdx="0" presStyleCnt="8">
        <dgm:presLayoutVars>
          <dgm:chMax val="0"/>
          <dgm:bulletEnabled/>
        </dgm:presLayoutVars>
      </dgm:prSet>
      <dgm:spPr/>
    </dgm:pt>
    <dgm:pt modelId="{B5E7BA47-26B1-4495-A6C2-DCAD79AC595A}" type="pres">
      <dgm:prSet presAssocID="{4401AAC7-A190-44B5-BCD7-A2FC95BE5BF5}" presName="textRect" presStyleLbl="revTx" presStyleIdx="1" presStyleCnt="8">
        <dgm:presLayoutVars>
          <dgm:bulletEnabled/>
        </dgm:presLayoutVars>
      </dgm:prSet>
      <dgm:spPr/>
    </dgm:pt>
    <dgm:pt modelId="{4C4374B7-50E8-44EE-A256-74850366458D}" type="pres">
      <dgm:prSet presAssocID="{621A2272-5EA3-4088-8DF7-B91FE233E701}" presName="sibTrans" presStyleLbl="sibTrans2D1" presStyleIdx="0" presStyleCnt="0"/>
      <dgm:spPr/>
    </dgm:pt>
    <dgm:pt modelId="{7D5CF7E2-26E4-479D-AB3A-FC41CD828FCB}" type="pres">
      <dgm:prSet presAssocID="{1996F60A-899B-4CE7-B4E5-5A66DAC0911D}" presName="compNode" presStyleCnt="0"/>
      <dgm:spPr/>
    </dgm:pt>
    <dgm:pt modelId="{5EE1D04D-6E57-4AD6-A2E7-A4B67B59B781}" type="pres">
      <dgm:prSet presAssocID="{1996F60A-899B-4CE7-B4E5-5A66DAC0911D}" presName="pictRect" presStyleLbl="revTx" presStyleIdx="2" presStyleCnt="8">
        <dgm:presLayoutVars>
          <dgm:chMax val="0"/>
          <dgm:bulletEnabled/>
        </dgm:presLayoutVars>
      </dgm:prSet>
      <dgm:spPr/>
    </dgm:pt>
    <dgm:pt modelId="{7513368D-9C77-4B11-A3CD-38E395B51525}" type="pres">
      <dgm:prSet presAssocID="{1996F60A-899B-4CE7-B4E5-5A66DAC0911D}" presName="textRect" presStyleLbl="revTx" presStyleIdx="3" presStyleCnt="8">
        <dgm:presLayoutVars>
          <dgm:bulletEnabled/>
        </dgm:presLayoutVars>
      </dgm:prSet>
      <dgm:spPr/>
    </dgm:pt>
    <dgm:pt modelId="{BB3ACF1E-91BE-4FA1-8D5D-ED0AD85DDF5E}" type="pres">
      <dgm:prSet presAssocID="{7B01BD32-1123-445B-A62C-1539BABC78B7}" presName="sibTrans" presStyleLbl="sibTrans2D1" presStyleIdx="0" presStyleCnt="0"/>
      <dgm:spPr/>
    </dgm:pt>
    <dgm:pt modelId="{60CFA529-3EF1-443A-97C4-27C5221EFC1D}" type="pres">
      <dgm:prSet presAssocID="{9F0CDE45-D131-4BA4-985E-22F9D6040463}" presName="compNode" presStyleCnt="0"/>
      <dgm:spPr/>
    </dgm:pt>
    <dgm:pt modelId="{90BC1E14-C5F2-4EB1-807D-7A77E4F8B0E3}" type="pres">
      <dgm:prSet presAssocID="{9F0CDE45-D131-4BA4-985E-22F9D6040463}" presName="pictRect" presStyleLbl="revTx" presStyleIdx="4" presStyleCnt="8">
        <dgm:presLayoutVars>
          <dgm:chMax val="0"/>
          <dgm:bulletEnabled/>
        </dgm:presLayoutVars>
      </dgm:prSet>
      <dgm:spPr/>
    </dgm:pt>
    <dgm:pt modelId="{CB5A19F6-1BF2-4985-A99E-36A3A26C7EA6}" type="pres">
      <dgm:prSet presAssocID="{9F0CDE45-D131-4BA4-985E-22F9D6040463}" presName="textRect" presStyleLbl="revTx" presStyleIdx="5" presStyleCnt="8">
        <dgm:presLayoutVars>
          <dgm:bulletEnabled/>
        </dgm:presLayoutVars>
      </dgm:prSet>
      <dgm:spPr/>
    </dgm:pt>
    <dgm:pt modelId="{D89FF1F1-6B63-435C-9E63-067E7EAD85C1}" type="pres">
      <dgm:prSet presAssocID="{9C834A94-B1D9-47D8-B59D-702742001EEA}" presName="sibTrans" presStyleLbl="sibTrans2D1" presStyleIdx="0" presStyleCnt="0"/>
      <dgm:spPr/>
    </dgm:pt>
    <dgm:pt modelId="{E773A7AD-3E73-4503-B7A1-798715441F44}" type="pres">
      <dgm:prSet presAssocID="{86FF2486-1D62-4CE8-B1F8-D446DBA0E758}" presName="compNode" presStyleCnt="0"/>
      <dgm:spPr/>
    </dgm:pt>
    <dgm:pt modelId="{145CBEFC-E6F4-4751-8DC5-2F0E5C6779CE}" type="pres">
      <dgm:prSet presAssocID="{86FF2486-1D62-4CE8-B1F8-D446DBA0E758}" presName="pictRect" presStyleLbl="revTx" presStyleIdx="6" presStyleCnt="8">
        <dgm:presLayoutVars>
          <dgm:chMax val="0"/>
          <dgm:bulletEnabled/>
        </dgm:presLayoutVars>
      </dgm:prSet>
      <dgm:spPr/>
    </dgm:pt>
    <dgm:pt modelId="{A9ADEB20-8B7A-46F5-A76E-7EA510022DC6}" type="pres">
      <dgm:prSet presAssocID="{86FF2486-1D62-4CE8-B1F8-D446DBA0E758}" presName="textRect" presStyleLbl="revTx" presStyleIdx="7" presStyleCnt="8">
        <dgm:presLayoutVars>
          <dgm:bulletEnabled/>
        </dgm:presLayoutVars>
      </dgm:prSet>
      <dgm:spPr/>
    </dgm:pt>
  </dgm:ptLst>
  <dgm:cxnLst>
    <dgm:cxn modelId="{E1B9F517-403E-4B5B-9508-5B744DB20024}" srcId="{9F3D39C3-B434-4C58-A189-2C3276692B35}" destId="{86FF2486-1D62-4CE8-B1F8-D446DBA0E758}" srcOrd="3" destOrd="0" parTransId="{DAB363A4-631C-4F24-BEFA-751046D3C889}" sibTransId="{D7C1F33E-73FC-412D-8700-48D052C3F1E6}"/>
    <dgm:cxn modelId="{A057DF1A-F1E7-4368-B914-F68E95A4D01C}" srcId="{1996F60A-899B-4CE7-B4E5-5A66DAC0911D}" destId="{6396C867-0A0B-4885-9533-8D6095671B61}" srcOrd="0" destOrd="0" parTransId="{91A553A0-7009-459D-B988-AF5E011BBBD2}" sibTransId="{AF44E218-682C-4F65-8674-8A2AE9EB619E}"/>
    <dgm:cxn modelId="{6BFBCB2A-A378-4D7D-B571-F322BFEE5AEE}" srcId="{9F3D39C3-B434-4C58-A189-2C3276692B35}" destId="{4401AAC7-A190-44B5-BCD7-A2FC95BE5BF5}" srcOrd="0" destOrd="0" parTransId="{68DF1FD6-D99E-409E-8AC0-F88AB1B40993}" sibTransId="{621A2272-5EA3-4088-8DF7-B91FE233E701}"/>
    <dgm:cxn modelId="{CC0DB437-D3E5-4BBB-AB94-0A851D235D1A}" type="presOf" srcId="{9C834A94-B1D9-47D8-B59D-702742001EEA}" destId="{D89FF1F1-6B63-435C-9E63-067E7EAD85C1}" srcOrd="0" destOrd="0" presId="urn:microsoft.com/office/officeart/2024/3/layout/hArchList1"/>
    <dgm:cxn modelId="{9742853B-50C7-4766-8C03-8037182F597C}" srcId="{9F3D39C3-B434-4C58-A189-2C3276692B35}" destId="{9F0CDE45-D131-4BA4-985E-22F9D6040463}" srcOrd="2" destOrd="0" parTransId="{D63DA622-F716-4FCD-9DC2-44BB035103AC}" sibTransId="{9C834A94-B1D9-47D8-B59D-702742001EEA}"/>
    <dgm:cxn modelId="{1BFCF03B-7DD7-4170-8E58-384E48DE7189}" type="presOf" srcId="{621A2272-5EA3-4088-8DF7-B91FE233E701}" destId="{4C4374B7-50E8-44EE-A256-74850366458D}" srcOrd="0" destOrd="0" presId="urn:microsoft.com/office/officeart/2024/3/layout/hArchList1"/>
    <dgm:cxn modelId="{C4951560-D1A0-4EE0-88BA-F51E24F25AD5}" type="presOf" srcId="{9F0CDE45-D131-4BA4-985E-22F9D6040463}" destId="{90BC1E14-C5F2-4EB1-807D-7A77E4F8B0E3}" srcOrd="0" destOrd="0" presId="urn:microsoft.com/office/officeart/2024/3/layout/hArchList1"/>
    <dgm:cxn modelId="{70878364-574E-4986-ADB6-BAB780807FC0}" type="presOf" srcId="{EC6E847D-4321-4E34-9185-8EAFD59BD53D}" destId="{CB5A19F6-1BF2-4985-A99E-36A3A26C7EA6}" srcOrd="0" destOrd="0" presId="urn:microsoft.com/office/officeart/2024/3/layout/hArchList1"/>
    <dgm:cxn modelId="{CA064A67-AE7F-40CE-A312-B1B6EE4099F3}" srcId="{4401AAC7-A190-44B5-BCD7-A2FC95BE5BF5}" destId="{769F1116-DD17-47FA-88CF-0341E4FE85DE}" srcOrd="0" destOrd="0" parTransId="{C5FAE4EC-6278-4744-AFD9-D02B4600C56B}" sibTransId="{4E97D40C-87BD-4D40-A17D-8EA977C9A77E}"/>
    <dgm:cxn modelId="{2198894A-8A69-43EF-A3F7-B893BDB3236F}" type="presOf" srcId="{86FF2486-1D62-4CE8-B1F8-D446DBA0E758}" destId="{145CBEFC-E6F4-4751-8DC5-2F0E5C6779CE}" srcOrd="0" destOrd="0" presId="urn:microsoft.com/office/officeart/2024/3/layout/hArchList1"/>
    <dgm:cxn modelId="{FCDD5250-0AFB-40FD-B5F9-FF9095EEBFAA}" type="presOf" srcId="{769F1116-DD17-47FA-88CF-0341E4FE85DE}" destId="{B5E7BA47-26B1-4495-A6C2-DCAD79AC595A}" srcOrd="0" destOrd="0" presId="urn:microsoft.com/office/officeart/2024/3/layout/hArchList1"/>
    <dgm:cxn modelId="{800C0976-4AE8-484F-BA99-D65F342A15C4}" type="presOf" srcId="{9F3D39C3-B434-4C58-A189-2C3276692B35}" destId="{8AA67CCA-4965-4C5B-B569-0957FBFDC2A1}" srcOrd="0" destOrd="0" presId="urn:microsoft.com/office/officeart/2024/3/layout/hArchList1"/>
    <dgm:cxn modelId="{55599680-DD99-495F-8A06-4E910A2D465B}" srcId="{86FF2486-1D62-4CE8-B1F8-D446DBA0E758}" destId="{3DECD468-3568-49CC-8A25-A6E35BC1BE6C}" srcOrd="0" destOrd="0" parTransId="{62393E7E-F41E-40AB-A1B1-D474B60E8F0E}" sibTransId="{1B61EB21-5C72-40BE-ADE2-4FF0543B732B}"/>
    <dgm:cxn modelId="{F34B9A9C-5165-4085-A0EF-8B992CB9CFFC}" srcId="{9F3D39C3-B434-4C58-A189-2C3276692B35}" destId="{1996F60A-899B-4CE7-B4E5-5A66DAC0911D}" srcOrd="1" destOrd="0" parTransId="{3B2A445D-F345-4D76-B650-3B91C4128F94}" sibTransId="{7B01BD32-1123-445B-A62C-1539BABC78B7}"/>
    <dgm:cxn modelId="{0BA612AF-9F6D-42D7-8B17-3B5ADD0F0798}" type="presOf" srcId="{1996F60A-899B-4CE7-B4E5-5A66DAC0911D}" destId="{5EE1D04D-6E57-4AD6-A2E7-A4B67B59B781}" srcOrd="0" destOrd="0" presId="urn:microsoft.com/office/officeart/2024/3/layout/hArchList1"/>
    <dgm:cxn modelId="{B71355B1-E000-4092-B15F-400AC98598E1}" type="presOf" srcId="{3DECD468-3568-49CC-8A25-A6E35BC1BE6C}" destId="{A9ADEB20-8B7A-46F5-A76E-7EA510022DC6}" srcOrd="0" destOrd="0" presId="urn:microsoft.com/office/officeart/2024/3/layout/hArchList1"/>
    <dgm:cxn modelId="{882BF9EC-3028-4F2B-8ECE-32097D5A2F12}" type="presOf" srcId="{7B01BD32-1123-445B-A62C-1539BABC78B7}" destId="{BB3ACF1E-91BE-4FA1-8D5D-ED0AD85DDF5E}" srcOrd="0" destOrd="0" presId="urn:microsoft.com/office/officeart/2024/3/layout/hArchList1"/>
    <dgm:cxn modelId="{9FFF8DEF-F1D3-4A56-83D4-D9CA7A40C58A}" type="presOf" srcId="{6396C867-0A0B-4885-9533-8D6095671B61}" destId="{7513368D-9C77-4B11-A3CD-38E395B51525}" srcOrd="0" destOrd="0" presId="urn:microsoft.com/office/officeart/2024/3/layout/hArchList1"/>
    <dgm:cxn modelId="{7A6572F3-C47D-4127-8480-BEBFBC98EE99}" type="presOf" srcId="{4401AAC7-A190-44B5-BCD7-A2FC95BE5BF5}" destId="{5A2BD513-7A0F-4B2D-B8F1-0DBCBBBEA44D}" srcOrd="0" destOrd="0" presId="urn:microsoft.com/office/officeart/2024/3/layout/hArchList1"/>
    <dgm:cxn modelId="{113359F3-7CEA-407C-8D66-74ABDEBEA297}" srcId="{9F0CDE45-D131-4BA4-985E-22F9D6040463}" destId="{EC6E847D-4321-4E34-9185-8EAFD59BD53D}" srcOrd="0" destOrd="0" parTransId="{3E5889D8-D7B3-4EA8-97BE-4E3840BCA2AE}" sibTransId="{9225ABC0-B579-4869-84A0-578578BE393A}"/>
    <dgm:cxn modelId="{7CF00970-29CF-49CC-80B4-CDADE97EF22E}" type="presParOf" srcId="{8AA67CCA-4965-4C5B-B569-0957FBFDC2A1}" destId="{666CA693-0E7E-43A3-AADE-008DC082BA1B}" srcOrd="0" destOrd="0" presId="urn:microsoft.com/office/officeart/2024/3/layout/hArchList1"/>
    <dgm:cxn modelId="{51D7C8BD-BBAF-4290-9F67-A152E7416059}" type="presParOf" srcId="{666CA693-0E7E-43A3-AADE-008DC082BA1B}" destId="{5A2BD513-7A0F-4B2D-B8F1-0DBCBBBEA44D}" srcOrd="0" destOrd="0" presId="urn:microsoft.com/office/officeart/2024/3/layout/hArchList1"/>
    <dgm:cxn modelId="{E8B74E30-E13F-4E4F-9976-90E8FE755932}" type="presParOf" srcId="{666CA693-0E7E-43A3-AADE-008DC082BA1B}" destId="{B5E7BA47-26B1-4495-A6C2-DCAD79AC595A}" srcOrd="1" destOrd="0" presId="urn:microsoft.com/office/officeart/2024/3/layout/hArchList1"/>
    <dgm:cxn modelId="{02B8B047-6E13-4394-B1DC-D9550DF9240A}" type="presParOf" srcId="{8AA67CCA-4965-4C5B-B569-0957FBFDC2A1}" destId="{4C4374B7-50E8-44EE-A256-74850366458D}" srcOrd="1" destOrd="0" presId="urn:microsoft.com/office/officeart/2024/3/layout/hArchList1"/>
    <dgm:cxn modelId="{C0FB5883-2F29-4970-A925-0A281BF1078B}" type="presParOf" srcId="{8AA67CCA-4965-4C5B-B569-0957FBFDC2A1}" destId="{7D5CF7E2-26E4-479D-AB3A-FC41CD828FCB}" srcOrd="2" destOrd="0" presId="urn:microsoft.com/office/officeart/2024/3/layout/hArchList1"/>
    <dgm:cxn modelId="{E749551E-8ACA-4934-B843-23C2B5028CFC}" type="presParOf" srcId="{7D5CF7E2-26E4-479D-AB3A-FC41CD828FCB}" destId="{5EE1D04D-6E57-4AD6-A2E7-A4B67B59B781}" srcOrd="0" destOrd="0" presId="urn:microsoft.com/office/officeart/2024/3/layout/hArchList1"/>
    <dgm:cxn modelId="{BE6CDADC-CD8F-48D8-B57E-5C4383901D1D}" type="presParOf" srcId="{7D5CF7E2-26E4-479D-AB3A-FC41CD828FCB}" destId="{7513368D-9C77-4B11-A3CD-38E395B51525}" srcOrd="1" destOrd="0" presId="urn:microsoft.com/office/officeart/2024/3/layout/hArchList1"/>
    <dgm:cxn modelId="{A3CA622C-8A6D-4B08-89B1-F5D40660E568}" type="presParOf" srcId="{8AA67CCA-4965-4C5B-B569-0957FBFDC2A1}" destId="{BB3ACF1E-91BE-4FA1-8D5D-ED0AD85DDF5E}" srcOrd="3" destOrd="0" presId="urn:microsoft.com/office/officeart/2024/3/layout/hArchList1"/>
    <dgm:cxn modelId="{E66CA76B-0B0E-45E9-8422-6A9487E9F659}" type="presParOf" srcId="{8AA67CCA-4965-4C5B-B569-0957FBFDC2A1}" destId="{60CFA529-3EF1-443A-97C4-27C5221EFC1D}" srcOrd="4" destOrd="0" presId="urn:microsoft.com/office/officeart/2024/3/layout/hArchList1"/>
    <dgm:cxn modelId="{BB267C94-91D9-47BC-B374-EC8B2CC600D9}" type="presParOf" srcId="{60CFA529-3EF1-443A-97C4-27C5221EFC1D}" destId="{90BC1E14-C5F2-4EB1-807D-7A77E4F8B0E3}" srcOrd="0" destOrd="0" presId="urn:microsoft.com/office/officeart/2024/3/layout/hArchList1"/>
    <dgm:cxn modelId="{F2246D50-6F98-4278-81A0-935C9D024383}" type="presParOf" srcId="{60CFA529-3EF1-443A-97C4-27C5221EFC1D}" destId="{CB5A19F6-1BF2-4985-A99E-36A3A26C7EA6}" srcOrd="1" destOrd="0" presId="urn:microsoft.com/office/officeart/2024/3/layout/hArchList1"/>
    <dgm:cxn modelId="{B0DC0D69-CA72-48F1-AF73-0903F282C764}" type="presParOf" srcId="{8AA67CCA-4965-4C5B-B569-0957FBFDC2A1}" destId="{D89FF1F1-6B63-435C-9E63-067E7EAD85C1}" srcOrd="5" destOrd="0" presId="urn:microsoft.com/office/officeart/2024/3/layout/hArchList1"/>
    <dgm:cxn modelId="{BFC32501-57E1-4F30-939B-65239F834674}" type="presParOf" srcId="{8AA67CCA-4965-4C5B-B569-0957FBFDC2A1}" destId="{E773A7AD-3E73-4503-B7A1-798715441F44}" srcOrd="6" destOrd="0" presId="urn:microsoft.com/office/officeart/2024/3/layout/hArchList1"/>
    <dgm:cxn modelId="{30C3FB0B-26B3-4B2D-A087-53143E262A19}" type="presParOf" srcId="{E773A7AD-3E73-4503-B7A1-798715441F44}" destId="{145CBEFC-E6F4-4751-8DC5-2F0E5C6779CE}" srcOrd="0" destOrd="0" presId="urn:microsoft.com/office/officeart/2024/3/layout/hArchList1"/>
    <dgm:cxn modelId="{50CB1D80-31B5-4E52-9625-8475B0B0590F}" type="presParOf" srcId="{E773A7AD-3E73-4503-B7A1-798715441F44}" destId="{A9ADEB20-8B7A-46F5-A76E-7EA510022DC6}" srcOrd="1" destOrd="0" presId="urn:microsoft.com/office/officeart/2024/3/layout/hArc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2BD513-7A0F-4B2D-B8F1-0DBCBBBEA44D}">
      <dsp:nvSpPr>
        <dsp:cNvPr id="0" name=""/>
        <dsp:cNvSpPr/>
      </dsp:nvSpPr>
      <dsp:spPr>
        <a:xfrm>
          <a:off x="0" y="0"/>
          <a:ext cx="1740826" cy="4712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7780" rIns="17780" bIns="17780" numCol="1" spcCol="1270" anchor="t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400" kern="1200"/>
            <a:t>Kľúčové pravidlá spoločnosti</a:t>
          </a:r>
        </a:p>
      </dsp:txBody>
      <dsp:txXfrm>
        <a:off x="0" y="0"/>
        <a:ext cx="1740826" cy="471284"/>
      </dsp:txXfrm>
    </dsp:sp>
    <dsp:sp modelId="{B5E7BA47-26B1-4495-A6C2-DCAD79AC595A}">
      <dsp:nvSpPr>
        <dsp:cNvPr id="0" name=""/>
        <dsp:cNvSpPr/>
      </dsp:nvSpPr>
      <dsp:spPr>
        <a:xfrm>
          <a:off x="0" y="471284"/>
          <a:ext cx="1740826" cy="29935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970" rIns="13970" bIns="13970" numCol="1" spcCol="1270" anchor="t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Základné smernice podporujú transparentnosť a efektívnosť v pracovnom procese firmy EcoLogistics Solutions s.r.o.</a:t>
          </a:r>
        </a:p>
      </dsp:txBody>
      <dsp:txXfrm>
        <a:off x="0" y="471284"/>
        <a:ext cx="1740826" cy="2993578"/>
      </dsp:txXfrm>
    </dsp:sp>
    <dsp:sp modelId="{5EE1D04D-6E57-4AD6-A2E7-A4B67B59B781}">
      <dsp:nvSpPr>
        <dsp:cNvPr id="0" name=""/>
        <dsp:cNvSpPr/>
      </dsp:nvSpPr>
      <dsp:spPr>
        <a:xfrm>
          <a:off x="1914909" y="0"/>
          <a:ext cx="1740826" cy="4712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7780" rIns="17780" bIns="17780" numCol="1" spcCol="1270" anchor="t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400" kern="1200"/>
            <a:t>Zamestnanecké benefity</a:t>
          </a:r>
        </a:p>
      </dsp:txBody>
      <dsp:txXfrm>
        <a:off x="1914909" y="0"/>
        <a:ext cx="1740826" cy="471284"/>
      </dsp:txXfrm>
    </dsp:sp>
    <dsp:sp modelId="{7513368D-9C77-4B11-A3CD-38E395B51525}">
      <dsp:nvSpPr>
        <dsp:cNvPr id="0" name=""/>
        <dsp:cNvSpPr/>
      </dsp:nvSpPr>
      <dsp:spPr>
        <a:xfrm>
          <a:off x="1914909" y="471284"/>
          <a:ext cx="1740826" cy="29935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970" rIns="13970" bIns="13970" numCol="1" spcCol="1270" anchor="t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Benefitné programy zvyšujú spokojnosť zamestnancov a prispievajú k lepšiemu pracovisku.</a:t>
          </a:r>
        </a:p>
      </dsp:txBody>
      <dsp:txXfrm>
        <a:off x="1914909" y="471284"/>
        <a:ext cx="1740826" cy="2993578"/>
      </dsp:txXfrm>
    </dsp:sp>
    <dsp:sp modelId="{90BC1E14-C5F2-4EB1-807D-7A77E4F8B0E3}">
      <dsp:nvSpPr>
        <dsp:cNvPr id="0" name=""/>
        <dsp:cNvSpPr/>
      </dsp:nvSpPr>
      <dsp:spPr>
        <a:xfrm>
          <a:off x="3829819" y="0"/>
          <a:ext cx="1740826" cy="4712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7780" rIns="17780" bIns="17780" numCol="1" spcCol="1270" anchor="t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400" kern="1200"/>
            <a:t>Pravidlá sick days a parkovacej politiky</a:t>
          </a:r>
        </a:p>
      </dsp:txBody>
      <dsp:txXfrm>
        <a:off x="3829819" y="0"/>
        <a:ext cx="1740826" cy="471284"/>
      </dsp:txXfrm>
    </dsp:sp>
    <dsp:sp modelId="{CB5A19F6-1BF2-4985-A99E-36A3A26C7EA6}">
      <dsp:nvSpPr>
        <dsp:cNvPr id="0" name=""/>
        <dsp:cNvSpPr/>
      </dsp:nvSpPr>
      <dsp:spPr>
        <a:xfrm>
          <a:off x="3829819" y="471284"/>
          <a:ext cx="1740826" cy="29935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970" rIns="13970" bIns="13970" numCol="1" spcCol="1270" anchor="t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Pravidlá čerpania sick days a parkovacej politiky zabezpečujú férovosť a poriadok v spoločnosti.</a:t>
          </a:r>
        </a:p>
      </dsp:txBody>
      <dsp:txXfrm>
        <a:off x="3829819" y="471284"/>
        <a:ext cx="1740826" cy="2993578"/>
      </dsp:txXfrm>
    </dsp:sp>
    <dsp:sp modelId="{145CBEFC-E6F4-4751-8DC5-2F0E5C6779CE}">
      <dsp:nvSpPr>
        <dsp:cNvPr id="0" name=""/>
        <dsp:cNvSpPr/>
      </dsp:nvSpPr>
      <dsp:spPr>
        <a:xfrm>
          <a:off x="5744728" y="0"/>
          <a:ext cx="1740826" cy="4712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7780" rIns="17780" bIns="17780" numCol="1" spcCol="1270" anchor="t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400" kern="1200"/>
            <a:t>Udržateľný rozvoj firmy</a:t>
          </a:r>
        </a:p>
      </dsp:txBody>
      <dsp:txXfrm>
        <a:off x="5744728" y="0"/>
        <a:ext cx="1740826" cy="471284"/>
      </dsp:txXfrm>
    </dsp:sp>
    <dsp:sp modelId="{A9ADEB20-8B7A-46F5-A76E-7EA510022DC6}">
      <dsp:nvSpPr>
        <dsp:cNvPr id="0" name=""/>
        <dsp:cNvSpPr/>
      </dsp:nvSpPr>
      <dsp:spPr>
        <a:xfrm>
          <a:off x="5744728" y="471284"/>
          <a:ext cx="1740826" cy="29935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970" rIns="13970" bIns="13970" numCol="1" spcCol="1270" anchor="t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Tieto pravidlá a benefity prispievajú k udržateľnému rozvoju a pozitívnej firemnej kultúre.</a:t>
          </a:r>
        </a:p>
      </dsp:txBody>
      <dsp:txXfrm>
        <a:off x="5744728" y="471284"/>
        <a:ext cx="1740826" cy="29935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24/3/layout/hArchList1">
  <dgm:title val="Horizontal Text Blocks"/>
  <dgm:desc val="Short bits of text with formatted headers. Use as an easier-to-read alternative to a bulleted list."/>
  <dgm:catLst>
    <dgm:cat type="list" pri="100"/>
    <dgm:cat type="timeline" pri="500"/>
    <dgm:cat type="process" pri="6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vertAlign" val="t"/>
          <dgm:param type="horzAlign" val="l"/>
        </dgm:alg>
      </dgm:if>
      <dgm:else name="Name3">
        <dgm:alg type="lin">
          <dgm:param type="vertAlign" val="t"/>
          <dgm:param type="horzAlign" val="r"/>
        </dgm:alg>
      </dgm:else>
    </dgm:choose>
    <dgm:presOf/>
    <dgm:constrLst>
      <dgm:constr type="primFontSz" for="des" forName="pictRect" op="equ" val="18"/>
      <dgm:constr type="primFontSz" for="des" forName="textRect" refType="primFontSz" refFor="des" refForName="pictRect" op="equ" fact="0.77"/>
      <dgm:constr type="w" for="ch" forName="compNode" refType="w"/>
      <dgm:constr type="h" for="ch" forName="compNode" refType="h"/>
      <dgm:constr type="h" for="des" forName="pictRect" op="equ"/>
      <dgm:constr type="h" for="des" forName="pictRect" refType="primFontSz" refFor="des" refForName="pictRect" fact="3"/>
      <dgm:constr type="w" for="ch" ptType="sibTrans" refType="w" refFor="ch" refForName="compNode" op="equ" fact="0.1"/>
      <dgm:constr type="sp" refType="w" refFor="ch" refForName="compNode" op="equ" fact="0.1"/>
    </dgm:constrLst>
    <dgm:ruleLst/>
    <dgm:forEach name="Name4" axis="ch" ptType="node" cnt="20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h" for="ch" forName="pictRect" refType="h" fact="0.1"/>
          <dgm:constr type="l" for="ch" forName="pictRect"/>
          <dgm:constr type="t" for="ch" forName="pictRect"/>
          <dgm:constr type="l" for="ch" forName="textRect"/>
          <dgm:constr type="t" for="ch" forName="textRect" refType="b" refFor="ch" refForName="pictRect"/>
        </dgm:constrLst>
        <dgm:ruleLst/>
        <dgm:layoutNode name="pictRect" styleLbl="revTx">
          <dgm:varLst>
            <dgm:chMax val="0"/>
            <dgm:bulletEnabled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hoose name="choosePictRectConstraints">
            <dgm:if name="ifPictRectConstraints" func="var" arg="dir" op="equ" val="norm">
              <dgm:constrLst>
                <dgm:constr type="h" refType="w" op="lte" fact="0.4"/>
                <dgm:constr type="lMarg" val="10.8"/>
                <dgm:constr type="rMarg" refType="primFontSz" fact="0.1"/>
                <dgm:constr type="tMarg" refType="primFontSz" fact="0.1"/>
                <dgm:constr type="bMarg" refType="primFontSz" fact="0.1"/>
              </dgm:constrLst>
            </dgm:if>
            <dgm:else name="elsePictRectConstraints">
              <dgm:constrLst>
                <dgm:constr type="lMarg" refType="primFontSz" fact="0.1"/>
                <dgm:constr type="rMarg" val="10.8"/>
                <dgm:constr type="tMarg" refType="primFontSz" fact="0.1"/>
                <dgm:constr type="bMarg" refType="primFontSz" fact="0.1"/>
              </dgm:constrLst>
            </dgm:else>
          </dgm:choose>
          <dgm:ruleLst>
            <dgm:rule type="h" val="INF" fact="NaN" max="NaN"/>
            <dgm:rule type="primFontSz" val="5" fact="NaN" max="NaN"/>
          </dgm:ruleLst>
        </dgm:layoutNode>
        <dgm:layoutNode name="textRect" styleLbl="revTx">
          <dgm:varLst>
            <dgm:bulletEnabled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hoose name="chooseTextRectConstraints">
            <dgm:if name="ifTextRectConstraints" func="var" arg="dir" op="equ" val="norm">
              <dgm:constrLst>
                <dgm:constr type="lMarg" val="10.8"/>
                <dgm:constr type="rMarg" refType="primFontSz" fact="0.1"/>
                <dgm:constr type="tMarg" refType="primFontSz" fact="0.1"/>
                <dgm:constr type="bMarg" refType="primFontSz" fact="0.1"/>
              </dgm:constrLst>
            </dgm:if>
            <dgm:else name="elseTextRectConstraints">
              <dgm:constrLst>
                <dgm:constr type="lMarg" refType="primFontSz" fact="0.1"/>
                <dgm:constr type="rMarg" val="10.8"/>
                <dgm:constr type="tMarg" refType="primFontSz" fact="0.1"/>
                <dgm:constr type="bMarg" refType="primFontSz" fact="0.1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hlavičk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Zástupný objekt pre dá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8160D2-99A8-47FC-98CB-E9A37E2D2D18}" type="datetimeFigureOut">
              <a:rPr lang="sk-SK" smtClean="0"/>
              <a:t>14. 3. 2026</a:t>
            </a:fld>
            <a:endParaRPr lang="sk-SK"/>
          </a:p>
        </p:txBody>
      </p:sp>
      <p:sp>
        <p:nvSpPr>
          <p:cNvPr id="4" name="Zástupný objekt pre obrázok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Zástupný objekt pre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6" name="Zástupný objekt pre pät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Zástupný objekt pre číslo snímky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94845E-3C84-4032-9237-F428F4C5FC07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4874710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Obsah vygenerovaný pomocou AI môže byť nesprávny.
---
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F354F-3603-431B-9C0C-89A6A29924C3}" type="slidenum">
              <a:rPr lang="sk-SK" smtClean="0"/>
              <a:t>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213953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
---
Táto snímka odkazuje na informácie z nasledujúceho súboru: https://eakademy-my.sharepoint.com/personal/tomas_brna_eakademy_sk/_layouts/15/Doc.aspx?sourcedoc=%7B2F080C63-199C-4A7C-A7F7-124C236B7CAD%7D&amp;file=Smernica%20PN.docx&amp;action=default&amp;mobileredirect=true&amp;DefaultItemOpen=1
Nárok, účel a pravidlá čerpania sick days, Oznamovanie, preplácanie a obmedzenia sick days
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F354F-3603-431B-9C0C-89A6A29924C3}" type="slidenum">
              <a:rPr lang="sk-SK" smtClean="0"/>
              <a:t>10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22528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
---
Táto snímka odkazuje na informácie z nasledujúceho súboru: https://eakademy-my.sharepoint.com/personal/tomas_brna_eakademy_sk/_layouts/15/Doc.aspx?sourcedoc=%7B2F080C63-199C-4A7C-A7F7-124C236B7CAD%7D&amp;file=Smernica%20PN.docx&amp;action=default&amp;mobileredirect=true&amp;DefaultItemOpen=1
Zamestnanec má nárok na 3 platené dni zdravotného voľna (sick days) za kalendárny rok.
Účel: Krátkodobá indispozícia, kedy nie je nevyhnutná návšteva lekára, ale zdravotný stav neumožňuje výkon práce.
Pravidlá čerpania:
Zdroj obrázka: Generované umelou inteligenciou
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F354F-3603-431B-9C0C-89A6A29924C3}" type="slidenum">
              <a:rPr lang="sk-SK" smtClean="0"/>
              <a:t>11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5940470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
---
Táto snímka odkazuje na informácie z nasledujúceho súboru: https://eakademy-my.sharepoint.com/personal/tomas_brna_eakademy_sk/_layouts/15/Doc.aspx?sourcedoc=%7B2F080C63-199C-4A7C-A7F7-124C236B7CAD%7D&amp;file=Smernica%20PN.docx&amp;action=default&amp;mobileredirect=true&amp;DefaultItemOpen=1
Sick day je hradený vo výške 100 % priemernej mzdy zamestnanca.
Zamestnanec je povinný oznámiť čerpanie sick day nadriadenému SMS správou alebo e-mailom najneskôr do 08:30 hod. v deň čerpania.
Nevyčerpané sick days sa neprenášajú do nasledujúceho kalendárneho roka a nie je možné ich preplatiť.
Sick day nie je možné čerpať nadväzne na dovolenku bez predchádzajúceho súhlasu nadriadeného.
Zdroj obrázka: Generované umelou inteligenciou
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F354F-3603-431B-9C0C-89A6A29924C3}" type="slidenum">
              <a:rPr lang="sk-SK" smtClean="0"/>
              <a:t>12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3604022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
---
Táto snímka odkazuje na informácie z nasledujúceho súboru: https://eakademy-my.sharepoint.com/personal/tomas_brna_eakademy_sk/_layouts/15/Doc.aspx?sourcedoc=%7B2F080C63-199C-4A7C-A7F7-124C236B7CAD%7D&amp;file=Smernica%20PN.docx&amp;action=default&amp;mobileredirect=true&amp;DefaultItemOpen=1
Informačné a administratívne povinnosti pri PN, Náhrada príjmu a ukončenie PN
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F354F-3603-431B-9C0C-89A6A29924C3}" type="slidenum">
              <a:rPr lang="sk-SK" smtClean="0"/>
              <a:t>13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1846117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
---
Táto snímka odkazuje na informácie z nasledujúceho súboru: https://eakademy-my.sharepoint.com/personal/tomas_brna_eakademy_sk/_layouts/15/Doc.aspx?sourcedoc=%7B2F080C63-199C-4A7C-A7F7-124C236B7CAD%7D&amp;file=Smernica%20PN.docx&amp;action=default&amp;mobileredirect=true&amp;DefaultItemOpen=1
V súvislosti so zavedením ePN (elektronickej PN) v SR sa stanovujú nasledovné povinnosti:
Informačná povinnosť: Zamestnanec je povinný bezodkladne (telefonicky alebo e-mailom) informovať nadriadeného o vzniku PN a predpokladanej dĺžke jej trvania.
Administratíva: Pri ePN zamestnanec nedoručuje žiadne papierové potvrdenie. Zamestnávateľ si údaje preverí v elektronickom systéme Sociálnej poisťovne. Ak lekár vystaví klasickú papierovú PN (vo výnimočných prípadoch), zamestnanec je povinný doručiť diel "II. Žiadosť o náhradu príjmu" na personálne oddelenie do 3 dní.
Zdroj obrázka: Generované umelou inteligenciou
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F354F-3603-431B-9C0C-89A6A29924C3}" type="slidenum">
              <a:rPr lang="sk-SK" smtClean="0"/>
              <a:t>14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1455263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
---
Táto snímka odkazuje na informácie z nasledujúceho súboru: https://eakademy-my.sharepoint.com/personal/tomas_brna_eakademy_sk/_layouts/15/Doc.aspx?sourcedoc=%7B2F080C63-199C-4A7C-A7F7-124C236B7CAD%7D&amp;file=Smernica%20PN.docx&amp;action=default&amp;mobileredirect=true&amp;DefaultItemOpen=1
Náhrada príjmu: Prvých 10 dní PN hradí zamestnávateľ (1.–3. deň 25 % VZ, 4.–10. deň 55 % VZ). Od 11. dňa vypláca nemocenské dávky Sociálna poisťovňa.
Ukončenie PN: Zamestnanec je povinný informovať nadriadeného o ukončení PN najneskôr pracovný deň pred návratom do práce.
Zdroj obrázka: Generované umelou inteligenciou
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F354F-3603-431B-9C0C-89A6A29924C3}" type="slidenum">
              <a:rPr lang="sk-SK" smtClean="0"/>
              <a:t>15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4967780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
---
Táto snímka odkazuje na informácie z nasledujúceho súboru: https://eakademy-my.sharepoint.com/personal/tomas_brna_eakademy_sk/_layouts/15/Doc.aspx?sourcedoc=%7B2F080C63-199C-4A7C-A7F7-124C236B7CAD%7D&amp;file=Smernica%20PN.docx&amp;action=default&amp;mobileredirect=true&amp;DefaultItemOpen=1
Pravidlá pridelenia parkovacích miest, Zdieľané miesta, e-mobilita a návštevy, Podpora udržateľnosti a carpoolingu
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F354F-3603-431B-9C0C-89A6A29924C3}" type="slidenum">
              <a:rPr lang="sk-SK" smtClean="0"/>
              <a:t>16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8718460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
---
Táto snímka odkazuje na informácie z nasledujúceho súboru: https://eakademy-my.sharepoint.com/personal/tomas_brna_eakademy_sk/_layouts/15/Doc.aspx?sourcedoc=%7B2F080C63-199C-4A7C-A7F7-124C236B7CAD%7D&amp;file=Smernica%20PN.docx&amp;action=default&amp;mobileredirect=true&amp;DefaultItemOpen=1
Vzhľadom na limitovanú kapacitu parkoviska v areáli EcoLogistics Solutions sa stanovujú tieto pravidlá:
Pridelenie miesta: Nárok na vyhradené parkovacie miesto majú členovia manažmentu a zamestnanci s prideleným služobným vozidlom.
Zdroj obrázka: Generované umelou inteligenciou
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F354F-3603-431B-9C0C-89A6A29924C3}" type="slidenum">
              <a:rPr lang="sk-SK" smtClean="0"/>
              <a:t>17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868650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
---
Táto snímka odkazuje na informácie z nasledujúceho súboru: https://eakademy-my.sharepoint.com/personal/tomas_brna_eakademy_sk/_layouts/15/Doc.aspx?sourcedoc=%7B2F080C63-199C-4A7C-A7F7-124C236B7CAD%7D&amp;file=Smernica%20PN.docx&amp;action=default&amp;mobileredirect=true&amp;DefaultItemOpen=1
Zdieľané miesta: Ostatné miesta sú k dispozícii v režime "first-come, first-served".
E-mobilita: Nabíjacie stanice pre elektromobily sú určené prednostne pre služobné vozidlá. Súkromné vozidlá môžu nabíjať len po schválení správcom budovy za fixný poplatok.
Návštevy: Parkovacie miesta označené ako "VISITOR" sú vyhradené výhradne pre klientov a obchodných partnerov.
Zdroj obrázka: Generované umelou inteligenciou
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F354F-3603-431B-9C0C-89A6A29924C3}" type="slidenum">
              <a:rPr lang="sk-SK" smtClean="0"/>
              <a:t>18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9404744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
---
Táto snímka odkazuje na informácie z nasledujúceho súboru: https://eakademy-my.sharepoint.com/personal/tomas_brna_eakademy_sk/_layouts/15/Doc.aspx?sourcedoc=%7B2F080C63-199C-4A7C-A7F7-124C236B7CAD%7D&amp;file=Smernica%20PN.docx&amp;action=default&amp;mobileredirect=true&amp;DefaultItemOpen=1
Udržateľnosť: Zamestnanci sú motivovaní k využívaniu carpoolingu (spoločná jazda viacerých kolegov jedným autom).
Zdroj obrázka: Generované umelou inteligenciou
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F354F-3603-431B-9C0C-89A6A29924C3}" type="slidenum">
              <a:rPr lang="sk-SK" smtClean="0"/>
              <a:t>19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8173907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Základné informácie o smernici
 Zamestnanecké benefity
 Pravidlá čerpania sick days
 Postup pri dočasnej pracovnej neschopnosti (PN)
 Parkovacia politika
 Záverečné ustanovenia smernice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F354F-3603-431B-9C0C-89A6A29924C3}" type="slidenum">
              <a:rPr lang="sk-SK" smtClean="0"/>
              <a:t>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0077438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
---
Táto snímka odkazuje na informácie z nasledujúceho súboru: https://eakademy-my.sharepoint.com/personal/tomas_brna_eakademy_sk/_layouts/15/Doc.aspx?sourcedoc=%7B2F080C63-199C-4A7C-A7F7-124C236B7CAD%7D&amp;file=Smernica%20PN.docx&amp;action=default&amp;mobileredirect=true&amp;DefaultItemOpen=1
Dôsledky porušenia pravidiel, Možnosť aktualizácie smernice, Schválenie a podpis konateľa
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F354F-3603-431B-9C0C-89A6A29924C3}" type="slidenum">
              <a:rPr lang="sk-SK" smtClean="0"/>
              <a:t>20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8759589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
---
Táto snímka odkazuje na informácie z nasledujúceho súboru: https://eakademy-my.sharepoint.com/personal/tomas_brna_eakademy_sk/_layouts/15/Doc.aspx?sourcedoc=%7B2F080C63-199C-4A7C-A7F7-124C236B7CAD%7D&amp;file=Smernica%20PN.docx&amp;action=default&amp;mobileredirect=true&amp;DefaultItemOpen=1
Porušenie pravidiel tejto smernice (najmä zneužívanie sick days alebo porušovanie parkovacieho poriadku) môže byť klasifikované ako porušenie pracovnej disciplíny.
Zdroj obrázka: Generované umelou inteligenciou
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F354F-3603-431B-9C0C-89A6A29924C3}" type="slidenum">
              <a:rPr lang="sk-SK" smtClean="0"/>
              <a:t>21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7579600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
---
Táto snímka odkazuje na informácie z nasledujúceho súboru: https://eakademy-my.sharepoint.com/personal/tomas_brna_eakademy_sk/_layouts/15/Doc.aspx?sourcedoc=%7B2F080C63-199C-4A7C-A7F7-124C236B7CAD%7D&amp;file=Smernica%20PN.docx&amp;action=default&amp;mobileredirect=true&amp;DefaultItemOpen=1
Zamestnávateľ si vyhradzuje právo smernicu aktualizovať v závislosti od ekonomických výsledkov spoločnosti a legislatívnych zmien.
Zdroj obrázka: Generované umelou inteligenciou
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F354F-3603-431B-9C0C-89A6A29924C3}" type="slidenum">
              <a:rPr lang="sk-SK" smtClean="0"/>
              <a:t>22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801874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
---
Táto snímka odkazuje na informácie z nasledujúceho súboru: https://eakademy-my.sharepoint.com/personal/tomas_brna_eakademy_sk/_layouts/15/Doc.aspx?sourcedoc=%7B2F080C63-199C-4A7C-A7F7-124C236B7CAD%7D&amp;file=Smernica%20PN.docx&amp;action=default&amp;mobileredirect=true&amp;DefaultItemOpen=1
Schválil:
Meno a priezvisko konateľa
CEO, EcoLogistics Solutions s.r.o.
Zdroj obrázka: Generované umelou inteligenciou
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F354F-3603-431B-9C0C-89A6A29924C3}" type="slidenum">
              <a:rPr lang="sk-SK" smtClean="0"/>
              <a:t>23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3251536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V tejto prezentácii sme sa oboznámili s kľúčovými pravidlami a benefitmi spoločnosti EcoLogistics Solutions s.r.o. Od základných smerníc, cez zamestnanecké výhody, po pravidlá čerpania sick days a parkovacej politiky. Tieto pravidlá podporujú transparentnosť, efektívnosť a spokojnosť zamestnancov, čím prispievajú k lepšiemu pracovisku a udržateľnému rozvoju firmy.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F354F-3603-431B-9C0C-89A6A29924C3}" type="slidenum">
              <a:rPr lang="sk-SK" smtClean="0"/>
              <a:t>24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9169412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
---
Táto snímka odkazuje na informácie z nasledujúceho súboru: https://eakademy-my.sharepoint.com/personal/tomas_brna_eakademy_sk/_layouts/15/Doc.aspx?sourcedoc=%7B2F080C63-199C-4A7C-A7F7-124C236B7CAD%7D&amp;file=Smernica%20PN.docx&amp;action=default&amp;mobileredirect=true&amp;DefaultItemOpen=1
Predmet a účinnosť smernice, Rozsah platnosti a záväznosť pre zamestnancov
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F354F-3603-431B-9C0C-89A6A29924C3}" type="slidenum">
              <a:rPr lang="sk-SK" smtClean="0"/>
              <a:t>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0901045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
---
Táto snímka odkazuje na informácie z nasledujúceho súboru: https://eakademy-my.sharepoint.com/personal/tomas_brna_eakademy_sk/_layouts/15/Doc.aspx?sourcedoc=%7B2F080C63-199C-4A7C-A7F7-124C236B7CAD%7D&amp;file=Smernica%20PN.docx&amp;action=default&amp;mobileredirect=true&amp;DefaultItemOpen=1
Vnútorná smernica č. 03/2026
Predmet: Politika zamestnaneckých benefitov, sick days, parkovania a postupov pri PN
Spoločnosť: EcoLogistics Solutions s.r.o.
Účinnosť od: 01. 04. 2026
Verzia: 1.0
Zdroj obrázka: Generované umelou inteligenciou
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F354F-3603-431B-9C0C-89A6A29924C3}" type="slidenum">
              <a:rPr lang="sk-SK" smtClean="0"/>
              <a:t>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723798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
---
Táto snímka odkazuje na informácie z nasledujúceho súboru: https://eakademy-my.sharepoint.com/personal/tomas_brna_eakademy_sk/_layouts/15/Doc.aspx?sourcedoc=%7B2F080C63-199C-4A7C-A7F7-124C236B7CAD%7D&amp;file=Smernica%20PN.docx&amp;action=default&amp;mobileredirect=true&amp;DefaultItemOpen=1
Táto smernica upravuje podmienky poskytovania nadštandardných zamestnaneckých benefitov, pravidlá čerpania zdravotného voľna (sick days), pravidlá využívania parkovacích kapacít a procesné povinnosti zamestnanca pri dočasnej pracovnej neschopnosti (PN).
Smernica je záväzná pre všetkých zamestnancov v trvalom pracovnom pomere (TPP). Na osoby pracujúce na dohody sa vzťahuje len v rozsahu výslovne uvedenom v tejto smernici.
Zdroj obrázka: Generované umelou inteligenciou
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F354F-3603-431B-9C0C-89A6A29924C3}" type="slidenum">
              <a:rPr lang="sk-SK" smtClean="0"/>
              <a:t>5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7163593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
---
Táto snímka odkazuje na informácie z nasledujúceho súboru: https://eakademy-my.sharepoint.com/personal/tomas_brna_eakademy_sk/_layouts/15/Doc.aspx?sourcedoc=%7B2F080C63-199C-4A7C-A7F7-124C236B7CAD%7D&amp;file=Smernica%20PN.docx&amp;action=default&amp;mobileredirect=true&amp;DefaultItemOpen=1
Podpora vzdelávania a rozvoja zamestnancov, Multisport karta a Referral Bonus, Eco-Friendly Bonus a teambuildingové aktivity
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F354F-3603-431B-9C0C-89A6A29924C3}" type="slidenum">
              <a:rPr lang="sk-SK" smtClean="0"/>
              <a:t>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377251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
---
Táto snímka odkazuje na informácie z nasledujúceho súboru: https://eakademy-my.sharepoint.com/personal/tomas_brna_eakademy_sk/_layouts/15/Doc.aspx?sourcedoc=%7B2F080C63-199C-4A7C-A7F7-124C236B7CAD%7D&amp;file=Smernica%20PN.docx&amp;action=default&amp;mobileredirect=true&amp;DefaultItemOpen=1
Spoločnosť EcoLogistics Solutions sa zaväzuje podporovať work-life balance a profesijný rast svojich zamestnancov prostredníctvom nasledovných benefitov:
Vzdelávanie a rozvoj: Preplatenie jazykových kurzov (AJ/NJ) a odborných certifikácií relevantných pre oblasť logistiky do výšky 500 €/rok.
Zdroj obrázka: Generované umelou inteligenciou
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F354F-3603-431B-9C0C-89A6A29924C3}" type="slidenum">
              <a:rPr lang="sk-SK" smtClean="0"/>
              <a:t>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5160469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
---
Táto snímka odkazuje na informácie z nasledujúceho súboru: https://eakademy-my.sharepoint.com/personal/tomas_brna_eakademy_sk/_layouts/15/Doc.aspx?sourcedoc=%7B2F080C63-199C-4A7C-A7F7-124C236B7CAD%7D&amp;file=Smernica%20PN.docx&amp;action=default&amp;mobileredirect=true&amp;DefaultItemOpen=1
Multisport karta: Spoločnosť prispieva na mesačný poplatok vo výške 50 %.
Referral Bonus: Odmena vo výške 400 € za odporúčanie nového kolegu (vyplatená po úspešnom ukončení skúšobnej doby nového zamestnanca).
Zdroj obrázka: Generované umelou inteligenciou
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F354F-3603-431B-9C0C-89A6A29924C3}" type="slidenum">
              <a:rPr lang="sk-SK" smtClean="0"/>
              <a:t>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987773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/>
              <a:t>
---
Táto snímka odkazuje na informácie z nasledujúceho súboru: https://eakademy-my.sharepoint.com/personal/tomas_brna_eakademy_sk/_layouts/15/Doc.aspx?sourcedoc=%7B2F080C63-199C-4A7C-A7F7-124C236B7CAD%7D&amp;file=Smernica%20PN.docx&amp;action=default&amp;mobileredirect=true&amp;DefaultItemOpen=1
Eco-Friendly Bonus: Príspevok na nákup bicykla alebo ročný lístok na MHD pre zamestnancov, ktorí nevyužívajú firemné parkovisko (podpora udržateľnosti).
Teambuildingy: Kvartálne mimopracovné aktivity hradené zamestnávateľom.
Zdroj obrázka: Generované umelou inteligenciou
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4F354F-3603-431B-9C0C-89A6A29924C3}" type="slidenum">
              <a:rPr lang="sk-SK" smtClean="0"/>
              <a:t>9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41980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dpi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5" name="Zástupný symbol päty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6" name="Zástupný symbol čísla snímky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4676" y="4473553"/>
            <a:ext cx="6655522" cy="1545336"/>
          </a:xfrm>
        </p:spPr>
        <p:txBody>
          <a:bodyPr rtlCol="0" anchor="b">
            <a:normAutofit/>
          </a:bodyPr>
          <a:lstStyle>
            <a:lvl1pPr marL="0" indent="0" algn="l">
              <a:buNone/>
              <a:defRPr sz="2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k"/>
              <a:t>Kliknite sem a upravte štýl predlohy podnadpisov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4676" y="548642"/>
            <a:ext cx="7478991" cy="3635797"/>
          </a:xfrm>
        </p:spPr>
        <p:txBody>
          <a:bodyPr rtlCol="0" anchor="t">
            <a:noAutofit/>
          </a:bodyPr>
          <a:lstStyle>
            <a:lvl1pPr algn="l">
              <a:defRPr sz="72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</a:p>
        </p:txBody>
      </p:sp>
    </p:spTree>
    <p:extLst>
      <p:ext uri="{BB962C8B-B14F-4D97-AF65-F5344CB8AC3E}">
        <p14:creationId xmlns:p14="http://schemas.microsoft.com/office/powerpoint/2010/main" val="20829859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ázov, obsah 1 (max.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5" name="Zástupný symbol päty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6" name="Zástupný symbol čísla snímky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Zástupný symbol obsahu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" y="1044465"/>
            <a:ext cx="11924209" cy="5408535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" y="151597"/>
            <a:ext cx="11924209" cy="715505"/>
          </a:xfrm>
        </p:spPr>
        <p:txBody>
          <a:bodyPr rtlCol="0" anchor="ctr">
            <a:noAutofit/>
          </a:bodyPr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7502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ba obsah (max.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5" name="Zástupný symbol päty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6" name="Zástupný symbol čísla snímky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Zástupný symbol obsahu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" y="367091"/>
            <a:ext cx="11924209" cy="6123818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-1325880"/>
            <a:ext cx="10515600" cy="1325880"/>
          </a:xfrm>
        </p:spPr>
        <p:txBody>
          <a:bodyPr rtlCol="0" anchor="ctr">
            <a:normAutofit/>
          </a:bodyPr>
          <a:lstStyle>
            <a:lvl1pPr>
              <a:defRPr sz="2400"/>
            </a:lvl1pPr>
          </a:lstStyle>
          <a:p>
            <a:pPr rtl="0"/>
            <a:r>
              <a:rPr lang="sk"/>
              <a:t>Kliknite sem a upravte štýl predlohy nadpisov</a:t>
            </a:r>
          </a:p>
        </p:txBody>
      </p:sp>
    </p:spTree>
    <p:extLst>
      <p:ext uri="{BB962C8B-B14F-4D97-AF65-F5344CB8AC3E}">
        <p14:creationId xmlns:p14="http://schemas.microsoft.com/office/powerpoint/2010/main" val="32651091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ázov, obsah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5" name="Zástupný symbol päty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6" name="Zástupný symbol čísla snímky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Zástupný symbol obsahu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2647" y="2241550"/>
            <a:ext cx="10966705" cy="4067810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AD96F6A0-07FF-1828-19D1-FE1D9B9218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6" y="877457"/>
            <a:ext cx="10964675" cy="1059294"/>
          </a:xfrm>
        </p:spPr>
        <p:txBody>
          <a:bodyPr rtlCol="0">
            <a:normAutofit/>
          </a:bodyPr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pPr rtl="0"/>
            <a:r>
              <a:rPr lang="sk"/>
              <a:t>Kliknite sem a upravte štýl predlohy nadpisov</a:t>
            </a:r>
          </a:p>
        </p:txBody>
      </p:sp>
    </p:spTree>
    <p:extLst>
      <p:ext uri="{BB962C8B-B14F-4D97-AF65-F5344CB8AC3E}">
        <p14:creationId xmlns:p14="http://schemas.microsoft.com/office/powerpoint/2010/main" val="42779694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ov, obsah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5" name="Zástupný symbol päty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6" name="Zástupný symbol čísla snímky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7D633F00-464B-3088-812A-40496FD1021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73800" y="2386584"/>
            <a:ext cx="4325112" cy="2459736"/>
          </a:xfrm>
        </p:spPr>
        <p:txBody>
          <a:bodyPr rtlCol="0"/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347" y="2385975"/>
            <a:ext cx="4325112" cy="2454796"/>
          </a:xfrm>
        </p:spPr>
        <p:txBody>
          <a:bodyPr rtlCol="0">
            <a:normAutofit/>
          </a:bodyPr>
          <a:lstStyle>
            <a:lvl1pPr>
              <a:defRPr sz="40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3725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ov, obsah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5" name="Zástupný symbol päty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6" name="Zástupný symbol čísla snímky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D42D62A0-8127-CE86-0633-0D65E1E136F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519738" y="2254250"/>
            <a:ext cx="4956175" cy="3556000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347" y="2258568"/>
            <a:ext cx="3813048" cy="3557016"/>
          </a:xfrm>
        </p:spPr>
        <p:txBody>
          <a:bodyPr rtlCol="0">
            <a:normAutofit/>
          </a:bodyPr>
          <a:lstStyle>
            <a:lvl1pPr>
              <a:defRPr sz="40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20859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ov, obsah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5" name="Zástupný symbol päty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6" name="Zástupný symbol čísla snímky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FFB4667A-FE47-8556-FD3A-55FDBA801D7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519738" y="1538288"/>
            <a:ext cx="5681662" cy="4818062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8" y="1537853"/>
            <a:ext cx="4145582" cy="4638825"/>
          </a:xfrm>
        </p:spPr>
        <p:txBody>
          <a:bodyPr rtlCol="0">
            <a:normAutofit/>
          </a:bodyPr>
          <a:lstStyle>
            <a:lvl1pPr>
              <a:defRPr sz="40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640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ov, obsah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5" name="Zástupný symbol päty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6" name="Zástupný symbol čísla snímky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C6F072A2-EBC7-B7EA-DA98-BAC0AA46E7A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522913" y="877456"/>
            <a:ext cx="6159500" cy="5390822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7" y="877456"/>
            <a:ext cx="4142232" cy="4940661"/>
          </a:xfrm>
        </p:spPr>
        <p:txBody>
          <a:bodyPr rtlCol="0">
            <a:normAutofit/>
          </a:bodyPr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49842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ov, obsah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5" name="Zástupný symbol päty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6" name="Zástupný symbol čísla snímky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8C71126E-AEFA-B45A-CD39-AC1315E0333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04268" y="549274"/>
            <a:ext cx="7315200" cy="5806440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533" y="548639"/>
            <a:ext cx="3494314" cy="5719639"/>
          </a:xfrm>
        </p:spPr>
        <p:txBody>
          <a:bodyPr rtlCol="0">
            <a:normAutofit/>
          </a:bodyPr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22210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grafia obsah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ástupný obrázok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4793885" cy="6858000"/>
          </a:xfrm>
          <a:blipFill dpi="0"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k"/>
              <a:t>Kliknutím na ikonu pridáte obrázok</a:t>
            </a:r>
          </a:p>
        </p:txBody>
      </p:sp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1E742B5C-5438-96A4-4A2A-AE939906F8A4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5538937" y="6453002"/>
            <a:ext cx="3337584" cy="365125"/>
          </a:xfrm>
        </p:spPr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9" name="Zástupný symbol päty 8">
            <a:extLst>
              <a:ext uri="{FF2B5EF4-FFF2-40B4-BE49-F238E27FC236}">
                <a16:creationId xmlns:a16="http://schemas.microsoft.com/office/drawing/2014/main" id="{C65BFCB1-FAA8-D03A-3B62-DCB2CF1CA11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10" name="Zástupný symbol čísla snímky 9">
            <a:extLst>
              <a:ext uri="{FF2B5EF4-FFF2-40B4-BE49-F238E27FC236}">
                <a16:creationId xmlns:a16="http://schemas.microsoft.com/office/drawing/2014/main" id="{0A608994-46CD-AAE0-DCC4-A59D26254D8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818B74D6-CD72-B859-C229-60DB988B25E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538937" y="1828800"/>
            <a:ext cx="6071616" cy="4489704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2062" y="548640"/>
            <a:ext cx="7738491" cy="1143000"/>
          </a:xfrm>
        </p:spPr>
        <p:txBody>
          <a:bodyPr rtlCol="0" anchor="b">
            <a:noAutofit/>
          </a:bodyPr>
          <a:lstStyle>
            <a:lvl1pPr>
              <a:defRPr sz="40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18767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grafia obsah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ástupný obrázok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400544" y="0"/>
            <a:ext cx="4791456" cy="6858000"/>
          </a:xfrm>
          <a:blipFill dpi="0"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vert="horz" lIns="91440" tIns="45720" rIns="91440" bIns="45720" rtlCol="0">
            <a:normAutofit/>
          </a:bodyPr>
          <a:lstStyle>
            <a:lvl1pPr>
              <a:defRPr lang="en-US" dirty="0"/>
            </a:lvl1pPr>
          </a:lstStyle>
          <a:p>
            <a:pPr lvl="0" rtl="0"/>
            <a:r>
              <a:rPr lang="sk"/>
              <a:t>Kliknutím na ikonu pridáte obrázok</a:t>
            </a:r>
          </a:p>
        </p:txBody>
      </p:sp>
      <p:sp>
        <p:nvSpPr>
          <p:cNvPr id="9" name="Zástupný symbol dátumu 8">
            <a:extLst>
              <a:ext uri="{FF2B5EF4-FFF2-40B4-BE49-F238E27FC236}">
                <a16:creationId xmlns:a16="http://schemas.microsoft.com/office/drawing/2014/main" id="{81177663-FC76-DF36-EEB7-5BE4C6C82F3A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10" name="Zástupný symbol päty 9">
            <a:extLst>
              <a:ext uri="{FF2B5EF4-FFF2-40B4-BE49-F238E27FC236}">
                <a16:creationId xmlns:a16="http://schemas.microsoft.com/office/drawing/2014/main" id="{4515DEC4-C967-ABFB-73CF-0A90335332A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950591" y="6453002"/>
            <a:ext cx="2805405" cy="365125"/>
          </a:xfrm>
        </p:spPr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12" name="Zástupný symbol čísla snímky 11">
            <a:extLst>
              <a:ext uri="{FF2B5EF4-FFF2-40B4-BE49-F238E27FC236}">
                <a16:creationId xmlns:a16="http://schemas.microsoft.com/office/drawing/2014/main" id="{A5A5085F-BE80-B110-AA1F-9DD0919E27D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6706232" y="6453002"/>
            <a:ext cx="429207" cy="365125"/>
          </a:xfrm>
        </p:spPr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07755DB3-9272-8E5E-039F-AC14A2C0789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2774" y="1828800"/>
            <a:ext cx="6135624" cy="4489704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7" y="548640"/>
            <a:ext cx="7717317" cy="1143000"/>
          </a:xfrm>
        </p:spPr>
        <p:txBody>
          <a:bodyPr rtlCol="0" anchor="b">
            <a:noAutofit/>
          </a:bodyPr>
          <a:lstStyle>
            <a:lvl1pPr>
              <a:defRPr sz="40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125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dpi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5" name="Zástupný symbol päty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6" name="Zástupný symbol čísla snímky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4676" y="4617138"/>
            <a:ext cx="7375466" cy="1014984"/>
          </a:xfrm>
        </p:spPr>
        <p:txBody>
          <a:bodyPr rtlCol="0" anchor="t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k"/>
              <a:t>Kliknite sem a upravte štýl predlohy podnadpisov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4676" y="854239"/>
            <a:ext cx="7876287" cy="3592629"/>
          </a:xfrm>
        </p:spPr>
        <p:txBody>
          <a:bodyPr rtlCol="0" anchor="b">
            <a:normAutofit/>
          </a:bodyPr>
          <a:lstStyle>
            <a:lvl1pPr algn="l">
              <a:lnSpc>
                <a:spcPct val="120000"/>
              </a:lnSpc>
              <a:defRPr sz="72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89867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grafia obsah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ástupný obrázok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4023360" cy="6858000"/>
          </a:xfrm>
          <a:blipFill dpi="0"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vert="horz" lIns="91440" tIns="45720" rIns="91440" bIns="45720" rtlCol="0">
            <a:normAutofit/>
          </a:bodyPr>
          <a:lstStyle>
            <a:lvl1pPr>
              <a:defRPr lang="en-US"/>
            </a:lvl1pPr>
          </a:lstStyle>
          <a:p>
            <a:pPr lvl="0" rtl="0"/>
            <a:r>
              <a:rPr lang="sk"/>
              <a:t>Kliknutím na ikonu pridáte obrázok</a:t>
            </a:r>
          </a:p>
        </p:txBody>
      </p:sp>
      <p:sp>
        <p:nvSpPr>
          <p:cNvPr id="3" name="Zástupný symbol dátumu 2">
            <a:extLst>
              <a:ext uri="{FF2B5EF4-FFF2-40B4-BE49-F238E27FC236}">
                <a16:creationId xmlns:a16="http://schemas.microsoft.com/office/drawing/2014/main" id="{F0BFB53A-8FDF-F131-DCF2-D7BECE95381F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4745736" y="6453002"/>
            <a:ext cx="3494314" cy="365125"/>
          </a:xfrm>
        </p:spPr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4" name="Zástupný symbol päty 3">
            <a:extLst>
              <a:ext uri="{FF2B5EF4-FFF2-40B4-BE49-F238E27FC236}">
                <a16:creationId xmlns:a16="http://schemas.microsoft.com/office/drawing/2014/main" id="{5446E4B5-B423-4137-0255-D68BAC85BE9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9" name="Zástupný symbol čísla snímky 8">
            <a:extLst>
              <a:ext uri="{FF2B5EF4-FFF2-40B4-BE49-F238E27FC236}">
                <a16:creationId xmlns:a16="http://schemas.microsoft.com/office/drawing/2014/main" id="{79FEC5A8-0DCB-9EEB-83E2-0411804C543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818B74D6-CD72-B859-C229-60DB988B25E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745736" y="1725386"/>
            <a:ext cx="6858000" cy="4638838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1537" y="320039"/>
            <a:ext cx="8502199" cy="1258389"/>
          </a:xfrm>
        </p:spPr>
        <p:txBody>
          <a:bodyPr rtlCol="0" anchor="b">
            <a:noAutofit/>
          </a:bodyPr>
          <a:lstStyle>
            <a:lvl1pPr>
              <a:defRPr sz="40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4616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grafia obsahu 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ástupný obrázok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91732" y="0"/>
            <a:ext cx="4100267" cy="6858000"/>
          </a:xfrm>
          <a:blipFill dpi="0" rotWithShape="1"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vert="horz" lIns="91440" tIns="45720" rIns="91440" bIns="45720" rtlCol="0">
            <a:normAutofit/>
          </a:bodyPr>
          <a:lstStyle>
            <a:lvl1pPr>
              <a:defRPr lang="en-US"/>
            </a:lvl1pPr>
          </a:lstStyle>
          <a:p>
            <a:pPr lvl="0" rtl="0"/>
            <a:r>
              <a:rPr lang="sk"/>
              <a:t>Kliknutím na ikonu pridáte obrázok</a:t>
            </a:r>
          </a:p>
        </p:txBody>
      </p:sp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9F3CAD5B-18BB-E21E-3A4C-7BAACB8519A4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9" name="Zástupný symbol päty 8">
            <a:extLst>
              <a:ext uri="{FF2B5EF4-FFF2-40B4-BE49-F238E27FC236}">
                <a16:creationId xmlns:a16="http://schemas.microsoft.com/office/drawing/2014/main" id="{820916D3-99FA-E971-607F-14E290E5885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285799" y="6453002"/>
            <a:ext cx="2805405" cy="365125"/>
          </a:xfrm>
        </p:spPr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10" name="Zástupný symbol čísla snímky 9">
            <a:extLst>
              <a:ext uri="{FF2B5EF4-FFF2-40B4-BE49-F238E27FC236}">
                <a16:creationId xmlns:a16="http://schemas.microsoft.com/office/drawing/2014/main" id="{BBDEAB8E-8806-A459-E320-4CA2B455BFD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7041440" y="6453002"/>
            <a:ext cx="429207" cy="365125"/>
          </a:xfrm>
        </p:spPr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07755DB3-9272-8E5E-039F-AC14A2C0789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2647" y="1728870"/>
            <a:ext cx="6858000" cy="4635354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7" y="320040"/>
            <a:ext cx="8400908" cy="1261872"/>
          </a:xfrm>
        </p:spPr>
        <p:txBody>
          <a:bodyPr rtlCol="0" anchor="b">
            <a:noAutofit/>
          </a:bodyPr>
          <a:lstStyle>
            <a:lvl1pPr>
              <a:defRPr sz="40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57826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grafia obsah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ástupný obrázok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611509" cy="6858000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vert="horz" lIns="91440" tIns="0" rIns="0" bIns="0" rtlCol="0">
            <a:noAutofit/>
          </a:bodyPr>
          <a:lstStyle>
            <a:lvl1pPr>
              <a:defRPr lang="en-US" sz="2400" b="0" i="0"/>
            </a:lvl1pPr>
          </a:lstStyle>
          <a:p>
            <a:pPr marL="0" lvl="0" indent="0" rtl="0">
              <a:lnSpc>
                <a:spcPct val="150000"/>
              </a:lnSpc>
              <a:buFontTx/>
              <a:buNone/>
            </a:pPr>
            <a:r>
              <a:rPr lang="sk"/>
              <a:t>Kliknutím na ikonu pridáte obrázok</a:t>
            </a:r>
          </a:p>
        </p:txBody>
      </p:sp>
      <p:sp>
        <p:nvSpPr>
          <p:cNvPr id="5" name="Zástupný symbol dátumu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53745" y="6453002"/>
            <a:ext cx="1622776" cy="365125"/>
          </a:xfrm>
        </p:spPr>
        <p:txBody>
          <a:bodyPr rtlCol="0"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pPr rtl="0"/>
            <a:r>
              <a:rPr lang="en-US"/>
              <a:t>24. 2. 2025</a:t>
            </a:r>
          </a:p>
        </p:txBody>
      </p:sp>
      <p:sp>
        <p:nvSpPr>
          <p:cNvPr id="6" name="Zástupný symbol päty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7" name="Zástupný symbol čísla snímky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7FF0220E-48F8-B4D9-19DE-7B457C3C221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253745" y="2257005"/>
            <a:ext cx="4362450" cy="4051720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9686" y="584339"/>
            <a:ext cx="5925810" cy="1527048"/>
          </a:xfrm>
        </p:spPr>
        <p:txBody>
          <a:bodyPr rtlCol="0" anchor="b">
            <a:normAutofit/>
          </a:bodyPr>
          <a:lstStyle>
            <a:lvl1pPr>
              <a:defRPr sz="40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02565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grafia obsahu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ástupný obrázok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45480" y="0"/>
            <a:ext cx="6446520" cy="6858000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vert="horz" lIns="91440" tIns="0" rIns="0" bIns="0" rtlCol="0">
            <a:noAutofit/>
          </a:bodyPr>
          <a:lstStyle>
            <a:lvl1pPr>
              <a:defRPr lang="en-US" sz="2400" b="0" i="0"/>
            </a:lvl1pPr>
          </a:lstStyle>
          <a:p>
            <a:pPr marL="0" lvl="0" indent="0" rtl="0">
              <a:lnSpc>
                <a:spcPct val="150000"/>
              </a:lnSpc>
              <a:buFontTx/>
              <a:buNone/>
            </a:pPr>
            <a:r>
              <a:rPr lang="sk"/>
              <a:t>Kliknutím na ikonu pridáte obrázok</a:t>
            </a:r>
          </a:p>
        </p:txBody>
      </p:sp>
      <p:sp>
        <p:nvSpPr>
          <p:cNvPr id="5" name="Zástupný symbol dátumu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453002"/>
            <a:ext cx="2031073" cy="365125"/>
          </a:xfrm>
        </p:spPr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6" name="Zástupný symbol päty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68233" y="6453002"/>
            <a:ext cx="2805405" cy="365125"/>
          </a:xfrm>
        </p:spPr>
        <p:txBody>
          <a:bodyPr rtlCol="0"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pPr rtl="0"/>
            <a:r>
              <a:rPr lang="sk"/>
              <a:t>Vzorový text päty</a:t>
            </a:r>
          </a:p>
        </p:txBody>
      </p:sp>
      <p:sp>
        <p:nvSpPr>
          <p:cNvPr id="7" name="Zástupný symbol čísla snímky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923874" y="6453002"/>
            <a:ext cx="429207" cy="365125"/>
          </a:xfrm>
        </p:spPr>
        <p:txBody>
          <a:bodyPr rtlCol="0"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2775" y="2256079"/>
            <a:ext cx="4360863" cy="4052646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7" y="583413"/>
            <a:ext cx="6053957" cy="1527048"/>
          </a:xfrm>
        </p:spPr>
        <p:txBody>
          <a:bodyPr rtlCol="0" anchor="b">
            <a:normAutofit/>
          </a:bodyPr>
          <a:lstStyle>
            <a:lvl1pPr>
              <a:defRPr sz="40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47589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grafia obsahu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ástupný obrázok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0"/>
            <a:ext cx="6492240" cy="6858000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vert="horz" lIns="91440" tIns="0" rIns="0" bIns="0" rtlCol="0">
            <a:noAutofit/>
          </a:bodyPr>
          <a:lstStyle>
            <a:lvl1pPr>
              <a:defRPr lang="en-US" sz="2400" b="0" i="0"/>
            </a:lvl1pPr>
          </a:lstStyle>
          <a:p>
            <a:pPr marL="0" lvl="0" indent="0" rtl="0">
              <a:lnSpc>
                <a:spcPct val="150000"/>
              </a:lnSpc>
              <a:buFontTx/>
              <a:buNone/>
            </a:pPr>
            <a:r>
              <a:rPr lang="sk"/>
              <a:t>Kliknutím na ikonu pridáte obrázok</a:t>
            </a:r>
          </a:p>
        </p:txBody>
      </p:sp>
      <p:sp>
        <p:nvSpPr>
          <p:cNvPr id="5" name="Zástupný symbol dátumu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104491" y="6453002"/>
            <a:ext cx="1772029" cy="365125"/>
          </a:xfrm>
        </p:spPr>
        <p:txBody>
          <a:bodyPr rtlCol="0"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pPr rtl="0"/>
            <a:r>
              <a:rPr lang="en-US"/>
              <a:t>24. 2. 2025</a:t>
            </a:r>
          </a:p>
        </p:txBody>
      </p:sp>
      <p:sp>
        <p:nvSpPr>
          <p:cNvPr id="6" name="Zástupný symbol päty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7" name="Zástupný symbol čísla snímky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7FF0220E-48F8-B4D9-19DE-7B457C3C221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104888" y="1728870"/>
            <a:ext cx="4512601" cy="4635353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0418" y="320040"/>
            <a:ext cx="6047071" cy="1261872"/>
          </a:xfrm>
        </p:spPr>
        <p:txBody>
          <a:bodyPr rtlCol="0" anchor="b">
            <a:noAutofit/>
          </a:bodyPr>
          <a:lstStyle>
            <a:lvl1pPr>
              <a:defRPr sz="40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71848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grafia obsahu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ástupný obrázok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917720" y="0"/>
            <a:ext cx="6274279" cy="6858000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vert="horz" lIns="91440" tIns="0" rIns="0" bIns="0" rtlCol="0">
            <a:noAutofit/>
          </a:bodyPr>
          <a:lstStyle>
            <a:lvl1pPr>
              <a:defRPr lang="en-US" sz="2400" b="0" i="0"/>
            </a:lvl1pPr>
          </a:lstStyle>
          <a:p>
            <a:pPr marL="0" lvl="0" indent="0" rtl="0">
              <a:lnSpc>
                <a:spcPct val="150000"/>
              </a:lnSpc>
              <a:buFontTx/>
              <a:buNone/>
            </a:pPr>
            <a:r>
              <a:rPr lang="sk"/>
              <a:t>Kliknutím na ikonu pridáte obrázok</a:t>
            </a:r>
          </a:p>
        </p:txBody>
      </p:sp>
      <p:sp>
        <p:nvSpPr>
          <p:cNvPr id="5" name="Zástupný symbol dátumu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453002"/>
            <a:ext cx="2031073" cy="365125"/>
          </a:xfrm>
        </p:spPr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6" name="Zástupný symbol päty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168233" y="6453002"/>
            <a:ext cx="2805405" cy="365125"/>
          </a:xfrm>
        </p:spPr>
        <p:txBody>
          <a:bodyPr rtlCol="0"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pPr rtl="0"/>
            <a:r>
              <a:rPr lang="sk"/>
              <a:t>Vzorový text päty</a:t>
            </a:r>
          </a:p>
        </p:txBody>
      </p:sp>
      <p:sp>
        <p:nvSpPr>
          <p:cNvPr id="7" name="Zástupný symbol čísla snímky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923874" y="6453002"/>
            <a:ext cx="429207" cy="365125"/>
          </a:xfrm>
        </p:spPr>
        <p:txBody>
          <a:bodyPr rtlCol="0"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2774" y="1744168"/>
            <a:ext cx="4572000" cy="4620055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7" y="320040"/>
            <a:ext cx="6226769" cy="1261872"/>
          </a:xfrm>
        </p:spPr>
        <p:txBody>
          <a:bodyPr rtlCol="0" anchor="b">
            <a:noAutofit/>
          </a:bodyPr>
          <a:lstStyle>
            <a:lvl1pPr>
              <a:defRPr sz="40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40015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grafia obsahu 9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obrázok 4">
            <a:extLst>
              <a:ext uri="{FF2B5EF4-FFF2-40B4-BE49-F238E27FC236}">
                <a16:creationId xmlns:a16="http://schemas.microsoft.com/office/drawing/2014/main" id="{1713A3F4-E223-745E-5A5E-95DF707B229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0"/>
            <a:ext cx="7584144" cy="6858000"/>
          </a:xfrm>
          <a:blipFill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vert="horz" lIns="91440" tIns="0" rIns="0" bIns="0" rtlCol="0">
            <a:noAutofit/>
          </a:bodyPr>
          <a:lstStyle>
            <a:lvl1pPr>
              <a:defRPr lang="en-US" sz="2400" b="0" i="0"/>
            </a:lvl1pPr>
          </a:lstStyle>
          <a:p>
            <a:pPr marL="0" lvl="0" indent="0" rtl="0">
              <a:lnSpc>
                <a:spcPct val="150000"/>
              </a:lnSpc>
              <a:buFontTx/>
              <a:buNone/>
            </a:pPr>
            <a:endParaRPr lang="en-US"/>
          </a:p>
        </p:txBody>
      </p:sp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15305F20-8340-4F06-2EA5-4D05FFED4587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8212663" y="6453002"/>
            <a:ext cx="922372" cy="365125"/>
          </a:xfrm>
        </p:spPr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9" name="Zástupný symbol päty 8">
            <a:extLst>
              <a:ext uri="{FF2B5EF4-FFF2-40B4-BE49-F238E27FC236}">
                <a16:creationId xmlns:a16="http://schemas.microsoft.com/office/drawing/2014/main" id="{B09198F5-FF38-389C-E060-120AC630180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9135035" y="6453002"/>
            <a:ext cx="2546891" cy="365125"/>
          </a:xfrm>
        </p:spPr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10" name="Zástupný symbol čísla snímky 9">
            <a:extLst>
              <a:ext uri="{FF2B5EF4-FFF2-40B4-BE49-F238E27FC236}">
                <a16:creationId xmlns:a16="http://schemas.microsoft.com/office/drawing/2014/main" id="{4963CA08-6B63-DC1E-8CB3-C323C904012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212790" y="2256079"/>
            <a:ext cx="3401568" cy="4052646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65484" y="583413"/>
            <a:ext cx="4948747" cy="1527048"/>
          </a:xfrm>
        </p:spPr>
        <p:txBody>
          <a:bodyPr rtlCol="0" anchor="b">
            <a:noAutofit/>
          </a:bodyPr>
          <a:lstStyle>
            <a:lvl1pPr>
              <a:defRPr sz="40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30687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grafia obsahu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ástupný obrázok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61780" y="0"/>
            <a:ext cx="7430219" cy="6858000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vert="horz" lIns="91440" tIns="0" rIns="0" bIns="0" rtlCol="0">
            <a:noAutofit/>
          </a:bodyPr>
          <a:lstStyle>
            <a:lvl1pPr>
              <a:defRPr lang="en-US" sz="2400" b="0" i="0"/>
            </a:lvl1pPr>
          </a:lstStyle>
          <a:p>
            <a:pPr marL="0" lvl="0" indent="0" rtl="0">
              <a:lnSpc>
                <a:spcPct val="150000"/>
              </a:lnSpc>
              <a:buFontTx/>
              <a:buNone/>
            </a:pPr>
            <a:r>
              <a:rPr lang="sk"/>
              <a:t>Kliknutím na ikonu pridáte obrázok</a:t>
            </a:r>
          </a:p>
        </p:txBody>
      </p:sp>
      <p:sp>
        <p:nvSpPr>
          <p:cNvPr id="5" name="Zástupný symbol dátumu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453002"/>
            <a:ext cx="1067625" cy="365125"/>
          </a:xfrm>
        </p:spPr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6" name="Zástupný symbol päty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04785" y="6453002"/>
            <a:ext cx="2805405" cy="365125"/>
          </a:xfrm>
        </p:spPr>
        <p:txBody>
          <a:bodyPr rtlCol="0"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pPr rtl="0"/>
            <a:r>
              <a:rPr lang="sk"/>
              <a:t>Vzorový text päty</a:t>
            </a:r>
          </a:p>
        </p:txBody>
      </p:sp>
      <p:sp>
        <p:nvSpPr>
          <p:cNvPr id="7" name="Zástupný symbol čísla snímky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960426" y="6453002"/>
            <a:ext cx="429207" cy="365125"/>
          </a:xfrm>
        </p:spPr>
        <p:txBody>
          <a:bodyPr rtlCol="0"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2775" y="2254737"/>
            <a:ext cx="3401568" cy="4053987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7" y="583413"/>
            <a:ext cx="5070955" cy="1527048"/>
          </a:xfrm>
        </p:spPr>
        <p:txBody>
          <a:bodyPr rtlCol="0" anchor="b">
            <a:noAutofit/>
          </a:bodyPr>
          <a:lstStyle>
            <a:lvl1pPr>
              <a:defRPr sz="40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69465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grafia obsahu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ástupný obrázok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7781365" cy="6858000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vert="horz" lIns="91440" tIns="0" rIns="0" bIns="0" rtlCol="0">
            <a:noAutofit/>
          </a:bodyPr>
          <a:lstStyle>
            <a:lvl1pPr>
              <a:defRPr lang="en-US" sz="2400" b="0" i="0"/>
            </a:lvl1pPr>
          </a:lstStyle>
          <a:p>
            <a:pPr marL="0" lvl="0" indent="0" rtl="0">
              <a:lnSpc>
                <a:spcPct val="150000"/>
              </a:lnSpc>
              <a:buFontTx/>
              <a:buNone/>
            </a:pPr>
            <a:r>
              <a:rPr lang="sk"/>
              <a:t>Kliknutím na ikonu pridáte obrázok</a:t>
            </a:r>
          </a:p>
        </p:txBody>
      </p:sp>
      <p:sp>
        <p:nvSpPr>
          <p:cNvPr id="5" name="Zástupný symbol dátumu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43102" y="6453002"/>
            <a:ext cx="1003659" cy="365125"/>
          </a:xfrm>
        </p:spPr>
        <p:txBody>
          <a:bodyPr rtlCol="0"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pPr rtl="0"/>
            <a:r>
              <a:rPr lang="en-US"/>
              <a:t>24. 2. 2025</a:t>
            </a:r>
          </a:p>
        </p:txBody>
      </p:sp>
      <p:sp>
        <p:nvSpPr>
          <p:cNvPr id="6" name="Zástupný symbol päty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346761" y="6453002"/>
            <a:ext cx="2335165" cy="365125"/>
          </a:xfrm>
        </p:spPr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7" name="Zástupný symbol čísla snímky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6E0D00CE-C191-6DE5-9D82-7EFB59BC37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44096" y="3168722"/>
            <a:ext cx="3273552" cy="2884605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100"/>
            </a:lvl4pPr>
            <a:lvl5pPr marL="914400" indent="0">
              <a:buNone/>
              <a:defRPr sz="1050"/>
            </a:lvl5pPr>
          </a:lstStyle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9542" y="1078992"/>
            <a:ext cx="4757112" cy="1942773"/>
          </a:xfrm>
        </p:spPr>
        <p:txBody>
          <a:bodyPr rtlCol="0" anchor="b">
            <a:noAutofit/>
          </a:bodyPr>
          <a:lstStyle>
            <a:lvl1pPr>
              <a:defRPr sz="40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7843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grafia obsahu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ástupný obrázok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12192000" cy="4635132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vert="horz" lIns="91440" tIns="0" rIns="0" bIns="0" rtlCol="0">
            <a:noAutofit/>
          </a:bodyPr>
          <a:lstStyle>
            <a:lvl1pPr>
              <a:defRPr lang="en-US" sz="2400" b="0" i="0"/>
            </a:lvl1pPr>
          </a:lstStyle>
          <a:p>
            <a:pPr marL="0" lvl="0" indent="0" rtl="0">
              <a:lnSpc>
                <a:spcPct val="150000"/>
              </a:lnSpc>
              <a:buFontTx/>
              <a:buNone/>
            </a:pPr>
            <a:r>
              <a:rPr lang="sk"/>
              <a:t>Kliknutím na ikonu pridáte obrázok</a:t>
            </a:r>
          </a:p>
        </p:txBody>
      </p:sp>
      <p:sp>
        <p:nvSpPr>
          <p:cNvPr id="5" name="Zástupný symbol dátumu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6" name="Zástupný symbol päty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7" name="Zástupný symbol čísla snímky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349240" y="5012267"/>
            <a:ext cx="6400800" cy="1390330"/>
          </a:xfrm>
        </p:spPr>
        <p:txBody>
          <a:bodyPr rtlCol="0">
            <a:noAutofit/>
          </a:bodyPr>
          <a:lstStyle>
            <a:lvl1pPr marL="0" indent="0">
              <a:buFont typeface="Arial" panose="020B0604020202020204" pitchFamily="34" charset="0"/>
              <a:buNone/>
              <a:defRPr sz="1600"/>
            </a:lvl1pPr>
            <a:lvl2pPr marL="228600" indent="0">
              <a:buFont typeface="Arial" panose="020B0604020202020204" pitchFamily="34" charset="0"/>
              <a:buNone/>
              <a:defRPr sz="1400"/>
            </a:lvl2pPr>
            <a:lvl3pPr marL="457200" indent="0">
              <a:buFont typeface="Arial" panose="020B0604020202020204" pitchFamily="34" charset="0"/>
              <a:buNone/>
              <a:defRPr sz="1200"/>
            </a:lvl3pPr>
            <a:lvl4pPr marL="685800" indent="0">
              <a:buFont typeface="Arial" panose="020B0604020202020204" pitchFamily="34" charset="0"/>
              <a:buNone/>
              <a:defRPr sz="1100"/>
            </a:lvl4pPr>
            <a:lvl5pPr marL="914400" indent="0">
              <a:buFont typeface="Arial" panose="020B0604020202020204" pitchFamily="34" charset="0"/>
              <a:buNone/>
              <a:defRPr sz="1050"/>
            </a:lvl5pPr>
          </a:lstStyle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3939967"/>
            <a:ext cx="3739896" cy="1390330"/>
          </a:xfrm>
        </p:spPr>
        <p:txBody>
          <a:bodyPr rtlCol="0" anchor="ctr">
            <a:noAutofit/>
          </a:bodyPr>
          <a:lstStyle>
            <a:lvl1pPr>
              <a:defRPr sz="40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739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dpi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5" name="Zástupný symbol päty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6" name="Zástupný symbol čísla snímky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01923" y="4039647"/>
            <a:ext cx="7588155" cy="1414091"/>
          </a:xfrm>
        </p:spPr>
        <p:txBody>
          <a:bodyPr rtlCol="0">
            <a:normAutofit/>
          </a:bodyPr>
          <a:lstStyle>
            <a:lvl1pPr marL="0" indent="0" algn="ctr">
              <a:buNone/>
              <a:defRPr sz="2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k"/>
              <a:t>Kliknite sem a upravte štýl predlohy podnadpisov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81200" y="1318302"/>
            <a:ext cx="8229600" cy="2621154"/>
          </a:xfrm>
        </p:spPr>
        <p:txBody>
          <a:bodyPr rtlCol="0" anchor="b">
            <a:normAutofit/>
          </a:bodyPr>
          <a:lstStyle>
            <a:lvl1pPr algn="ctr">
              <a:defRPr sz="60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68621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grafia obsahu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ástupný obrázok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12192000" cy="3778270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vert="horz" lIns="91440" tIns="0" rIns="0" bIns="0" rtlCol="0">
            <a:noAutofit/>
          </a:bodyPr>
          <a:lstStyle>
            <a:lvl1pPr>
              <a:defRPr lang="en-US" sz="2400" b="0" i="0"/>
            </a:lvl1pPr>
          </a:lstStyle>
          <a:p>
            <a:pPr marL="0" lvl="0" indent="0" rtl="0">
              <a:lnSpc>
                <a:spcPct val="150000"/>
              </a:lnSpc>
              <a:buFontTx/>
              <a:buNone/>
            </a:pPr>
            <a:r>
              <a:rPr lang="sk"/>
              <a:t>Kliknutím na ikonu pridáte obrázok</a:t>
            </a:r>
          </a:p>
        </p:txBody>
      </p:sp>
      <p:sp>
        <p:nvSpPr>
          <p:cNvPr id="5" name="Zástupný symbol dátumu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6" name="Zástupný symbol päty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7" name="Zástupný symbol čísla snímky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977640" y="4162318"/>
            <a:ext cx="7772400" cy="2240280"/>
          </a:xfrm>
        </p:spPr>
        <p:txBody>
          <a:bodyPr rtlCol="0">
            <a:no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/>
            </a:lvl1pPr>
            <a:lvl2pPr marL="514350" indent="-285750">
              <a:buFont typeface="Arial" panose="020B0604020202020204" pitchFamily="34" charset="0"/>
              <a:buChar char="•"/>
              <a:defRPr sz="1600"/>
            </a:lvl2pPr>
            <a:lvl3pPr marL="742950" indent="-285750">
              <a:buFont typeface="Arial" panose="020B0604020202020204" pitchFamily="34" charset="0"/>
              <a:buChar char="•"/>
              <a:defRPr sz="1400"/>
            </a:lvl3pPr>
            <a:lvl4pPr marL="857250" indent="-171450">
              <a:buFont typeface="Arial" panose="020B0604020202020204" pitchFamily="34" charset="0"/>
              <a:buChar char="•"/>
              <a:defRPr sz="1200"/>
            </a:lvl4pPr>
            <a:lvl5pPr marL="1085850" indent="-171450">
              <a:buFont typeface="Arial" panose="020B0604020202020204" pitchFamily="34" charset="0"/>
              <a:buChar char="•"/>
              <a:defRPr sz="1100"/>
            </a:lvl5pPr>
          </a:lstStyle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2831866"/>
            <a:ext cx="2953618" cy="1892808"/>
          </a:xfrm>
        </p:spPr>
        <p:txBody>
          <a:bodyPr rtlCol="0" anchor="ctr">
            <a:noAutofit/>
          </a:bodyPr>
          <a:lstStyle>
            <a:lvl1pPr>
              <a:defRPr sz="40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01684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grafia obsahu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ástupný obrázok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3079730"/>
            <a:ext cx="12192000" cy="3778270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vert="horz" lIns="91440" tIns="0" rIns="0" bIns="0" rtlCol="0">
            <a:noAutofit/>
          </a:bodyPr>
          <a:lstStyle>
            <a:lvl1pPr>
              <a:defRPr lang="en-US" sz="2400" b="0" i="0" dirty="0"/>
            </a:lvl1pPr>
          </a:lstStyle>
          <a:p>
            <a:pPr marL="0" lvl="0" indent="0" rtl="0">
              <a:lnSpc>
                <a:spcPct val="150000"/>
              </a:lnSpc>
              <a:buFontTx/>
              <a:buNone/>
            </a:pPr>
            <a:r>
              <a:rPr lang="sk"/>
              <a:t>Kliknutím na ikonu pridáte obrázok</a:t>
            </a:r>
            <a:endParaRPr lang="en-US" dirty="0"/>
          </a:p>
        </p:txBody>
      </p:sp>
      <p:sp>
        <p:nvSpPr>
          <p:cNvPr id="5" name="Zástupný symbol dátumu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59778"/>
            <a:ext cx="3494314" cy="365125"/>
          </a:xfrm>
        </p:spPr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6" name="Zástupný symbol päty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76521" y="59778"/>
            <a:ext cx="2805405" cy="365125"/>
          </a:xfrm>
        </p:spPr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7" name="Zástupný symbol čísla snímky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2162" y="59778"/>
            <a:ext cx="429207" cy="365125"/>
          </a:xfrm>
        </p:spPr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977640" y="561425"/>
            <a:ext cx="7772400" cy="2240280"/>
          </a:xfrm>
        </p:spPr>
        <p:txBody>
          <a:bodyPr rtlCol="0">
            <a:no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/>
            </a:lvl1pPr>
            <a:lvl2pPr marL="514350" indent="-285750">
              <a:buFont typeface="Arial" panose="020B0604020202020204" pitchFamily="34" charset="0"/>
              <a:buChar char="•"/>
              <a:defRPr sz="1600"/>
            </a:lvl2pPr>
            <a:lvl3pPr marL="742950" indent="-285750">
              <a:buFont typeface="Arial" panose="020B0604020202020204" pitchFamily="34" charset="0"/>
              <a:buChar char="•"/>
              <a:defRPr sz="1400"/>
            </a:lvl3pPr>
            <a:lvl4pPr marL="857250" indent="-171450">
              <a:buFont typeface="Arial" panose="020B0604020202020204" pitchFamily="34" charset="0"/>
              <a:buChar char="•"/>
              <a:defRPr sz="1200"/>
            </a:lvl4pPr>
            <a:lvl5pPr marL="1085850" indent="-171450">
              <a:buFont typeface="Arial" panose="020B0604020202020204" pitchFamily="34" charset="0"/>
              <a:buChar char="•"/>
              <a:defRPr sz="1100"/>
            </a:lvl5pPr>
          </a:lstStyle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2133326"/>
            <a:ext cx="2953618" cy="1892808"/>
          </a:xfrm>
        </p:spPr>
        <p:txBody>
          <a:bodyPr rtlCol="0" anchor="ctr">
            <a:noAutofit/>
          </a:bodyPr>
          <a:lstStyle>
            <a:lvl1pPr>
              <a:defRPr sz="40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21378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grafia obsahu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ástupný obrázok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2645" y="1828800"/>
            <a:ext cx="6446520" cy="4425696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k"/>
              <a:t>Kliknutím na ikonu pridáte obrázok</a:t>
            </a:r>
          </a:p>
        </p:txBody>
      </p:sp>
      <p:sp>
        <p:nvSpPr>
          <p:cNvPr id="5" name="Zástupný symbol dátumu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6" name="Zástupný symbol päty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7" name="Zástupný symbol čísla snímky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C1897688-419F-6EB2-5CC1-DC14924E5FC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562088" y="1828800"/>
            <a:ext cx="4023360" cy="4428871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6" y="603504"/>
            <a:ext cx="10972802" cy="970463"/>
          </a:xfrm>
        </p:spPr>
        <p:txBody>
          <a:bodyPr rtlCol="0" anchor="ctr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4663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grafia obsahu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ástupný obrázok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2648" y="2290890"/>
            <a:ext cx="4672584" cy="4041648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vert="horz" lIns="91440" tIns="0" rIns="0" bIns="0" rtlCol="0">
            <a:noAutofit/>
          </a:bodyPr>
          <a:lstStyle>
            <a:lvl1pPr>
              <a:defRPr lang="en-US" sz="2400" b="0" i="0"/>
            </a:lvl1pPr>
          </a:lstStyle>
          <a:p>
            <a:pPr marL="0" lvl="0" indent="0" rtl="0">
              <a:lnSpc>
                <a:spcPct val="150000"/>
              </a:lnSpc>
              <a:buFontTx/>
              <a:buNone/>
            </a:pPr>
            <a:r>
              <a:rPr lang="sk"/>
              <a:t>Kliknutím na ikonu pridáte obrázok</a:t>
            </a:r>
          </a:p>
        </p:txBody>
      </p:sp>
      <p:sp>
        <p:nvSpPr>
          <p:cNvPr id="5" name="Zástupný symbol dátumu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6" name="Zástupný symbol päty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7" name="Zástupný symbol čísla snímky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8BAC3300-BF12-B200-9F06-8D5AC45CB7E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549275"/>
            <a:ext cx="5585925" cy="5783263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38"/>
            <a:ext cx="4672584" cy="2492735"/>
          </a:xfrm>
        </p:spPr>
        <p:txBody>
          <a:bodyPr rtlCol="0" anchor="b">
            <a:noAutofit/>
          </a:bodyPr>
          <a:lstStyle>
            <a:lvl1pPr>
              <a:defRPr sz="40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445667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grafia obsahu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ástupný obrázok 10">
            <a:extLst>
              <a:ext uri="{FF2B5EF4-FFF2-40B4-BE49-F238E27FC236}">
                <a16:creationId xmlns:a16="http://schemas.microsoft.com/office/drawing/2014/main" id="{7F8EA658-2652-6F81-1B04-D50C60A3F17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1521" y="2295144"/>
            <a:ext cx="3490176" cy="4041648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vert="horz" lIns="91440" tIns="0" rIns="0" bIns="0" rtlCol="0">
            <a:noAutofit/>
          </a:bodyPr>
          <a:lstStyle>
            <a:lvl1pPr>
              <a:defRPr lang="en-US" sz="2400" b="0" i="0"/>
            </a:lvl1pPr>
          </a:lstStyle>
          <a:p>
            <a:pPr marL="0" lvl="0" indent="0" rtl="0">
              <a:lnSpc>
                <a:spcPct val="150000"/>
              </a:lnSpc>
              <a:buFontTx/>
              <a:buNone/>
            </a:pPr>
            <a:r>
              <a:rPr lang="sk"/>
              <a:t>Kliknutím na ikonu pridáte obrázok</a:t>
            </a:r>
          </a:p>
        </p:txBody>
      </p:sp>
      <p:sp>
        <p:nvSpPr>
          <p:cNvPr id="5" name="Zástupný symbol dátumu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6" name="Zástupný symbol päty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7" name="Zástupný symbol čísla snímky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83F7B03F-5EDA-605B-1A2E-F48896E489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016500" y="549275"/>
            <a:ext cx="6561138" cy="5759450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094" y="549275"/>
            <a:ext cx="3657603" cy="2472817"/>
          </a:xfrm>
        </p:spPr>
        <p:txBody>
          <a:bodyPr rtlCol="0" anchor="b">
            <a:noAutofit/>
          </a:bodyPr>
          <a:lstStyle>
            <a:lvl1pPr>
              <a:defRPr sz="40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45501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Veľké čísl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5" name="Zástupný symbol päty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6" name="Zástupný symbol čísla snímky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4944" y="4957012"/>
            <a:ext cx="5897880" cy="1114604"/>
          </a:xfrm>
        </p:spPr>
        <p:txBody>
          <a:bodyPr rtlCol="0" anchor="t">
            <a:normAutofit/>
          </a:bodyPr>
          <a:lstStyle>
            <a:lvl1pPr marL="0" indent="0" algn="l">
              <a:buNone/>
              <a:defRPr sz="2800" cap="none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k"/>
              <a:t>Kliknite sem a upravte štýl predlohy podnadpisov</a:t>
            </a:r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39496" y="566928"/>
            <a:ext cx="10826496" cy="4334256"/>
          </a:xfrm>
        </p:spPr>
        <p:txBody>
          <a:bodyPr rtlCol="0" anchor="b">
            <a:normAutofit/>
          </a:bodyPr>
          <a:lstStyle>
            <a:lvl1pPr algn="l">
              <a:defRPr sz="232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##%</a:t>
            </a:r>
          </a:p>
        </p:txBody>
      </p:sp>
    </p:spTree>
    <p:extLst>
      <p:ext uri="{BB962C8B-B14F-4D97-AF65-F5344CB8AC3E}">
        <p14:creationId xmlns:p14="http://schemas.microsoft.com/office/powerpoint/2010/main" val="23368808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Veľké čísl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5" name="Zástupný symbol päty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6" name="Zástupný symbol čísla snímky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77440" y="4809744"/>
            <a:ext cx="7525512" cy="1545336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2800" cap="none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k"/>
              <a:t>Kliknite sem a upravte štýl predlohy podnadpisov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22960" y="603504"/>
            <a:ext cx="10543032" cy="4206240"/>
          </a:xfrm>
        </p:spPr>
        <p:txBody>
          <a:bodyPr rtlCol="0" anchor="b">
            <a:normAutofit/>
          </a:bodyPr>
          <a:lstStyle>
            <a:lvl1pPr algn="ctr">
              <a:defRPr sz="232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##%</a:t>
            </a:r>
          </a:p>
        </p:txBody>
      </p:sp>
    </p:spTree>
    <p:extLst>
      <p:ext uri="{BB962C8B-B14F-4D97-AF65-F5344CB8AC3E}">
        <p14:creationId xmlns:p14="http://schemas.microsoft.com/office/powerpoint/2010/main" val="41148757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Veľké číslo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en-US"/>
              <a:t>24. 2. 2025</a:t>
            </a:r>
          </a:p>
        </p:txBody>
      </p:sp>
      <p:sp>
        <p:nvSpPr>
          <p:cNvPr id="5" name="Zástupný symbol päty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sk"/>
              <a:t>Vzorový text päty</a:t>
            </a:r>
          </a:p>
        </p:txBody>
      </p:sp>
      <p:sp>
        <p:nvSpPr>
          <p:cNvPr id="6" name="Zástupný symbol čísla snímky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77440" y="4809744"/>
            <a:ext cx="7525512" cy="1545336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2800" cap="none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k"/>
              <a:t>Kliknite sem a upravte štýl predlohy podnadpisov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22960" y="603504"/>
            <a:ext cx="10543032" cy="4206240"/>
          </a:xfrm>
        </p:spPr>
        <p:txBody>
          <a:bodyPr rtlCol="0" anchor="ctr">
            <a:normAutofit/>
          </a:bodyPr>
          <a:lstStyle>
            <a:lvl1pPr algn="ctr">
              <a:defRPr sz="23200">
                <a:solidFill>
                  <a:schemeClr val="bg1"/>
                </a:solidFill>
                <a:highlight>
                  <a:srgbClr val="FFFFFF"/>
                </a:highlight>
              </a:defRPr>
            </a:lvl1pPr>
          </a:lstStyle>
          <a:p>
            <a:pPr rtl="0"/>
            <a:r>
              <a:rPr lang="sk"/>
              <a:t>##%</a:t>
            </a:r>
          </a:p>
        </p:txBody>
      </p:sp>
    </p:spTree>
    <p:extLst>
      <p:ext uri="{BB962C8B-B14F-4D97-AF65-F5344CB8AC3E}">
        <p14:creationId xmlns:p14="http://schemas.microsoft.com/office/powerpoint/2010/main" val="17679802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etia informác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dátumu 2">
            <a:extLst>
              <a:ext uri="{FF2B5EF4-FFF2-40B4-BE49-F238E27FC236}">
                <a16:creationId xmlns:a16="http://schemas.microsoft.com/office/drawing/2014/main" id="{67F688C7-1128-9027-65E4-A17BBE7DD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4" name="Zástupný symbol päty 3">
            <a:extLst>
              <a:ext uri="{FF2B5EF4-FFF2-40B4-BE49-F238E27FC236}">
                <a16:creationId xmlns:a16="http://schemas.microsoft.com/office/drawing/2014/main" id="{3D56E87B-2252-4382-E6E7-15A81BCC8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5" name="Zástupný symbol čísla snímky 4">
            <a:extLst>
              <a:ext uri="{FF2B5EF4-FFF2-40B4-BE49-F238E27FC236}">
                <a16:creationId xmlns:a16="http://schemas.microsoft.com/office/drawing/2014/main" id="{8C1C6A68-1AC4-7B10-CD66-D67327434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Zástupný symbol obsahu 6">
            <a:extLst>
              <a:ext uri="{FF2B5EF4-FFF2-40B4-BE49-F238E27FC236}">
                <a16:creationId xmlns:a16="http://schemas.microsoft.com/office/drawing/2014/main" id="{3E4E45FF-53F3-89B1-B969-C440DC819EF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12648" y="548640"/>
            <a:ext cx="8266176" cy="5605272"/>
          </a:xfrm>
        </p:spPr>
        <p:txBody>
          <a:bodyPr rtlCol="0" anchor="t">
            <a:noAutofit/>
          </a:bodyPr>
          <a:lstStyle>
            <a:lvl1pPr marL="0" indent="0">
              <a:lnSpc>
                <a:spcPct val="100000"/>
              </a:lnSpc>
              <a:buNone/>
              <a:defRPr sz="5000" b="1"/>
            </a:lvl1pPr>
            <a:lvl2pPr marL="228600" indent="0">
              <a:lnSpc>
                <a:spcPct val="100000"/>
              </a:lnSpc>
              <a:buNone/>
              <a:defRPr sz="4400" b="1"/>
            </a:lvl2pPr>
            <a:lvl3pPr marL="457200" indent="0">
              <a:lnSpc>
                <a:spcPct val="100000"/>
              </a:lnSpc>
              <a:buNone/>
              <a:defRPr sz="4000" b="1"/>
            </a:lvl3pPr>
            <a:lvl4pPr marL="685800" indent="0">
              <a:lnSpc>
                <a:spcPct val="100000"/>
              </a:lnSpc>
              <a:buNone/>
              <a:defRPr sz="3600" b="1"/>
            </a:lvl4pPr>
            <a:lvl5pPr marL="914400" indent="0">
              <a:lnSpc>
                <a:spcPct val="100000"/>
              </a:lnSpc>
              <a:buNone/>
              <a:defRPr sz="3200" b="1"/>
            </a:lvl5pPr>
          </a:lstStyle>
          <a:p>
            <a:pPr lvl="0" rtl="0"/>
            <a:r>
              <a:rPr lang="sk"/>
              <a:t>Kliknite sem a upravte príkaz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A7221EB5-8556-FBD7-00D5-D69AC8E7E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-1133856"/>
            <a:ext cx="10652760" cy="1133856"/>
          </a:xfrm>
        </p:spPr>
        <p:txBody>
          <a:bodyPr rtlCol="0"/>
          <a:lstStyle/>
          <a:p>
            <a:pPr rtl="0"/>
            <a:r>
              <a:rPr lang="sk"/>
              <a:t>Kliknite sem a upravte štýl predlohy nadpisov</a:t>
            </a:r>
          </a:p>
        </p:txBody>
      </p:sp>
    </p:spTree>
    <p:extLst>
      <p:ext uri="{BB962C8B-B14F-4D97-AF65-F5344CB8AC3E}">
        <p14:creationId xmlns:p14="http://schemas.microsoft.com/office/powerpoint/2010/main" val="36980997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itá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5" name="Zástupný symbol päty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6" name="Zástupný symbol čísla snímky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499616" y="5428752"/>
            <a:ext cx="9198864" cy="466344"/>
          </a:xfrm>
        </p:spPr>
        <p:txBody>
          <a:bodyPr rtlCol="0" anchor="ctr">
            <a:normAutofit/>
          </a:bodyPr>
          <a:lstStyle>
            <a:lvl1pPr marL="0" indent="0" algn="l">
              <a:buNone/>
              <a:defRPr sz="22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k"/>
              <a:t>Autor ponuky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499616" y="1188720"/>
            <a:ext cx="9198864" cy="3657600"/>
          </a:xfrm>
        </p:spPr>
        <p:txBody>
          <a:bodyPr rtlCol="0" anchor="ctr">
            <a:normAutofit/>
          </a:bodyPr>
          <a:lstStyle>
            <a:lvl1pPr algn="l">
              <a:lnSpc>
                <a:spcPct val="120000"/>
              </a:lnSpc>
              <a:defRPr sz="4000" b="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a upravte ponuku</a:t>
            </a:r>
          </a:p>
        </p:txBody>
      </p:sp>
    </p:spTree>
    <p:extLst>
      <p:ext uri="{BB962C8B-B14F-4D97-AF65-F5344CB8AC3E}">
        <p14:creationId xmlns:p14="http://schemas.microsoft.com/office/powerpoint/2010/main" val="929357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, fotografi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ástupný obrázok 10">
            <a:extLst>
              <a:ext uri="{FF2B5EF4-FFF2-40B4-BE49-F238E27FC236}">
                <a16:creationId xmlns:a16="http://schemas.microsoft.com/office/drawing/2014/main" id="{B24A208E-BD69-BB12-21B8-DA405B501F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1999" cy="4986425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vert="horz" lIns="91440" tIns="0" rIns="0" bIns="0" rtlCol="0">
            <a:noAutofit/>
          </a:bodyPr>
          <a:lstStyle>
            <a:lvl1pPr>
              <a:defRPr lang="en-US" sz="2400" b="0" i="0"/>
            </a:lvl1pPr>
          </a:lstStyle>
          <a:p>
            <a:pPr marL="0" lvl="0" indent="0" rtl="0">
              <a:lnSpc>
                <a:spcPct val="150000"/>
              </a:lnSpc>
              <a:buFontTx/>
              <a:buNone/>
            </a:pPr>
            <a:r>
              <a:rPr lang="sk"/>
              <a:t>Kliknutím na ikonu pridáte obrázok</a:t>
            </a:r>
          </a:p>
        </p:txBody>
      </p:sp>
      <p:sp>
        <p:nvSpPr>
          <p:cNvPr id="7" name="Zástupný symbol dátumu 6">
            <a:extLst>
              <a:ext uri="{FF2B5EF4-FFF2-40B4-BE49-F238E27FC236}">
                <a16:creationId xmlns:a16="http://schemas.microsoft.com/office/drawing/2014/main" id="{1AA6C9C7-A264-237A-7F3C-46E6A7A9646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8" name="Zástupný symbol päty 7">
            <a:extLst>
              <a:ext uri="{FF2B5EF4-FFF2-40B4-BE49-F238E27FC236}">
                <a16:creationId xmlns:a16="http://schemas.microsoft.com/office/drawing/2014/main" id="{1B5B8C48-05E9-5280-3F6A-22F8BCBB477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9" name="Zástupný symbol čísla snímky 8">
            <a:extLst>
              <a:ext uri="{FF2B5EF4-FFF2-40B4-BE49-F238E27FC236}">
                <a16:creationId xmlns:a16="http://schemas.microsoft.com/office/drawing/2014/main" id="{47BC820F-C031-6832-5CA0-B972903E0D5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5760" y="5668625"/>
            <a:ext cx="11460480" cy="480373"/>
          </a:xfrm>
        </p:spPr>
        <p:txBody>
          <a:bodyPr rtlCol="0" anchor="t"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k"/>
              <a:t>Kliknite sem a upravte štýl predlohy podnadpisov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5760" y="4578237"/>
            <a:ext cx="11460480" cy="786384"/>
          </a:xfrm>
        </p:spPr>
        <p:txBody>
          <a:bodyPr rtlCol="0" anchor="b">
            <a:noAutofit/>
          </a:bodyPr>
          <a:lstStyle>
            <a:lvl1pPr algn="l">
              <a:defRPr sz="60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44017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itát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5" name="Zástupný symbol päty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6" name="Zástupný symbol čísla snímky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499616" y="5349240"/>
            <a:ext cx="9198864" cy="466344"/>
          </a:xfrm>
        </p:spPr>
        <p:txBody>
          <a:bodyPr rtlCol="0" anchor="ctr">
            <a:normAutofit/>
          </a:bodyPr>
          <a:lstStyle>
            <a:lvl1pPr marL="0" indent="0" algn="l">
              <a:buNone/>
              <a:defRPr sz="22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k"/>
              <a:t>Autor ponuky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499616" y="1344168"/>
            <a:ext cx="9198864" cy="3291840"/>
          </a:xfrm>
        </p:spPr>
        <p:txBody>
          <a:bodyPr rtlCol="0" anchor="ctr">
            <a:normAutofit/>
          </a:bodyPr>
          <a:lstStyle>
            <a:lvl1pPr algn="l">
              <a:lnSpc>
                <a:spcPct val="120000"/>
              </a:lnSpc>
              <a:defRPr sz="4000" b="0">
                <a:solidFill>
                  <a:schemeClr val="bg1"/>
                </a:solidFill>
                <a:highlight>
                  <a:srgbClr val="FFFFFF"/>
                </a:highlight>
              </a:defRPr>
            </a:lvl1pPr>
          </a:lstStyle>
          <a:p>
            <a:pPr rtl="0"/>
            <a:r>
              <a:rPr lang="sk"/>
              <a:t>Kliknite a upravte ponuku</a:t>
            </a:r>
          </a:p>
        </p:txBody>
      </p:sp>
    </p:spTree>
    <p:extLst>
      <p:ext uri="{BB962C8B-B14F-4D97-AF65-F5344CB8AC3E}">
        <p14:creationId xmlns:p14="http://schemas.microsoft.com/office/powerpoint/2010/main" val="2243078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itá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5" name="Zástupný symbol päty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6" name="Zástupný symbol čísla snímky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12648" y="5669280"/>
            <a:ext cx="8961120" cy="466344"/>
          </a:xfrm>
        </p:spPr>
        <p:txBody>
          <a:bodyPr rtlCol="0" anchor="ctr">
            <a:normAutofit/>
          </a:bodyPr>
          <a:lstStyle>
            <a:lvl1pPr marL="0" indent="0" algn="l">
              <a:buNone/>
              <a:defRPr sz="22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k"/>
              <a:t>Autor ponuky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12648" y="1234440"/>
            <a:ext cx="8961120" cy="3169920"/>
          </a:xfrm>
        </p:spPr>
        <p:txBody>
          <a:bodyPr rtlCol="0" anchor="ctr">
            <a:normAutofit/>
          </a:bodyPr>
          <a:lstStyle>
            <a:lvl1pPr algn="l">
              <a:lnSpc>
                <a:spcPct val="120000"/>
              </a:lnSpc>
              <a:defRPr sz="4400" b="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a upravte ponuku</a:t>
            </a:r>
          </a:p>
        </p:txBody>
      </p:sp>
    </p:spTree>
    <p:extLst>
      <p:ext uri="{BB962C8B-B14F-4D97-AF65-F5344CB8AC3E}">
        <p14:creationId xmlns:p14="http://schemas.microsoft.com/office/powerpoint/2010/main" val="35785404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va typy obsah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dátumu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6" name="Zástupný symbol päty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7" name="Zástupný symbol čísla snímky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Zástupný symbol textu 8">
            <a:extLst>
              <a:ext uri="{FF2B5EF4-FFF2-40B4-BE49-F238E27FC236}">
                <a16:creationId xmlns:a16="http://schemas.microsoft.com/office/drawing/2014/main" id="{84DC103C-4E45-07FA-2734-5BAE2624DC4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2775" y="1825625"/>
            <a:ext cx="5181600" cy="4351338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11" name="Zástupný symbol textu 10">
            <a:extLst>
              <a:ext uri="{FF2B5EF4-FFF2-40B4-BE49-F238E27FC236}">
                <a16:creationId xmlns:a16="http://schemas.microsoft.com/office/drawing/2014/main" id="{288F1ED9-CE64-0191-F909-FDC002A745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72200" y="1825625"/>
            <a:ext cx="5181600" cy="4351338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741152" cy="1132258"/>
          </a:xfrm>
        </p:spPr>
        <p:txBody>
          <a:bodyPr rtlCol="0"/>
          <a:lstStyle/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291860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dátumu 6">
            <a:extLst>
              <a:ext uri="{FF2B5EF4-FFF2-40B4-BE49-F238E27FC236}">
                <a16:creationId xmlns:a16="http://schemas.microsoft.com/office/drawing/2014/main" id="{4E3B3581-658A-8487-F9CB-E79F2BFF2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8" name="Zástupný symbol päty 7">
            <a:extLst>
              <a:ext uri="{FF2B5EF4-FFF2-40B4-BE49-F238E27FC236}">
                <a16:creationId xmlns:a16="http://schemas.microsoft.com/office/drawing/2014/main" id="{949D76D8-9033-26CF-BF4C-AECCC685C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9" name="Zástupný symbol čísla snímky 8">
            <a:extLst>
              <a:ext uri="{FF2B5EF4-FFF2-40B4-BE49-F238E27FC236}">
                <a16:creationId xmlns:a16="http://schemas.microsoft.com/office/drawing/2014/main" id="{E02A06B8-CC1D-542F-D8EB-7625046B9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Zástupný symbol textu 2">
            <a:extLst>
              <a:ext uri="{FF2B5EF4-FFF2-40B4-BE49-F238E27FC236}">
                <a16:creationId xmlns:a16="http://schemas.microsoft.com/office/drawing/2014/main" id="{61CD26D4-290A-F0ED-7D62-41EDA6FEC2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685735"/>
            <a:ext cx="5157787" cy="559834"/>
          </a:xfrm>
        </p:spPr>
        <p:txBody>
          <a:bodyPr rtlCol="0"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>
                <a:solidFill>
                  <a:schemeClr val="bg1"/>
                </a:solidFill>
                <a:highlight>
                  <a:srgbClr val="000000"/>
                </a:highlight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sk"/>
              <a:t>Kliknutím upravíte štýly predlohy textu</a:t>
            </a:r>
          </a:p>
        </p:txBody>
      </p:sp>
      <p:sp>
        <p:nvSpPr>
          <p:cNvPr id="11" name="Zástupný symbol textu 10">
            <a:extLst>
              <a:ext uri="{FF2B5EF4-FFF2-40B4-BE49-F238E27FC236}">
                <a16:creationId xmlns:a16="http://schemas.microsoft.com/office/drawing/2014/main" id="{F86E5640-DE07-46FE-2EFB-FCD8C5238D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2387600"/>
            <a:ext cx="5157788" cy="3763963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5" name="Zástupný symbol textu 4">
            <a:extLst>
              <a:ext uri="{FF2B5EF4-FFF2-40B4-BE49-F238E27FC236}">
                <a16:creationId xmlns:a16="http://schemas.microsoft.com/office/drawing/2014/main" id="{06536620-C4F3-EEC3-DBF1-05196B1CBB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5735"/>
            <a:ext cx="5183188" cy="559834"/>
          </a:xfrm>
        </p:spPr>
        <p:txBody>
          <a:bodyPr rtlCol="0"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>
                <a:solidFill>
                  <a:schemeClr val="bg1"/>
                </a:solidFill>
                <a:highlight>
                  <a:srgbClr val="000000"/>
                </a:highlight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sk"/>
              <a:t>Kliknutím upravíte štýly predlohy textu</a:t>
            </a:r>
          </a:p>
        </p:txBody>
      </p:sp>
      <p:sp>
        <p:nvSpPr>
          <p:cNvPr id="13" name="Zástupný symbol textu 12">
            <a:extLst>
              <a:ext uri="{FF2B5EF4-FFF2-40B4-BE49-F238E27FC236}">
                <a16:creationId xmlns:a16="http://schemas.microsoft.com/office/drawing/2014/main" id="{20D5795C-6228-AA6F-1CF7-AD7010686BC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72200" y="2387600"/>
            <a:ext cx="5183188" cy="3763963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41FEE969-634D-6E32-D227-18E9282C6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47396"/>
            <a:ext cx="10745788" cy="1143292"/>
          </a:xfrm>
        </p:spPr>
        <p:txBody>
          <a:bodyPr rtlCol="0"/>
          <a:lstStyle/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365532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Iba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dátumu 2">
            <a:extLst>
              <a:ext uri="{FF2B5EF4-FFF2-40B4-BE49-F238E27FC236}">
                <a16:creationId xmlns:a16="http://schemas.microsoft.com/office/drawing/2014/main" id="{E89E8268-7232-2944-F1BD-399F9419B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4" name="Zástupný symbol päty 3">
            <a:extLst>
              <a:ext uri="{FF2B5EF4-FFF2-40B4-BE49-F238E27FC236}">
                <a16:creationId xmlns:a16="http://schemas.microsoft.com/office/drawing/2014/main" id="{6B968DDD-323F-89A1-84E3-DDBA626D9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5" name="Zástupný symbol čísla snímky 4">
            <a:extLst>
              <a:ext uri="{FF2B5EF4-FFF2-40B4-BE49-F238E27FC236}">
                <a16:creationId xmlns:a16="http://schemas.microsoft.com/office/drawing/2014/main" id="{98FBDC76-671D-1671-DCE2-D5658BD40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666A9F42-7FF7-F803-C075-BC4968D35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112617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>
            <a:extLst>
              <a:ext uri="{FF2B5EF4-FFF2-40B4-BE49-F238E27FC236}">
                <a16:creationId xmlns:a16="http://schemas.microsoft.com/office/drawing/2014/main" id="{49BC4D82-0182-501C-9231-467676804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3" name="Zástupný symbol päty 2">
            <a:extLst>
              <a:ext uri="{FF2B5EF4-FFF2-40B4-BE49-F238E27FC236}">
                <a16:creationId xmlns:a16="http://schemas.microsoft.com/office/drawing/2014/main" id="{10EAA6C9-A7F3-19F1-D17C-A1D83FAF5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4" name="Zástupný symbol čísla snímky 3">
            <a:extLst>
              <a:ext uri="{FF2B5EF4-FFF2-40B4-BE49-F238E27FC236}">
                <a16:creationId xmlns:a16="http://schemas.microsoft.com/office/drawing/2014/main" id="{34EBB816-1B94-116F-92D4-6043AE9E0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36770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 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dátumu 4">
            <a:extLst>
              <a:ext uri="{FF2B5EF4-FFF2-40B4-BE49-F238E27FC236}">
                <a16:creationId xmlns:a16="http://schemas.microsoft.com/office/drawing/2014/main" id="{93F05638-7A56-469A-825A-1DFA60025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6" name="Zástupný symbol päty 5">
            <a:extLst>
              <a:ext uri="{FF2B5EF4-FFF2-40B4-BE49-F238E27FC236}">
                <a16:creationId xmlns:a16="http://schemas.microsoft.com/office/drawing/2014/main" id="{9C85A215-184B-2105-0279-ED02F6445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7" name="Zástupný symbol čísla snímky 6">
            <a:extLst>
              <a:ext uri="{FF2B5EF4-FFF2-40B4-BE49-F238E27FC236}">
                <a16:creationId xmlns:a16="http://schemas.microsoft.com/office/drawing/2014/main" id="{32C7CA46-892B-253A-3A28-7414E17B8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Zástupný symbol textu 3">
            <a:extLst>
              <a:ext uri="{FF2B5EF4-FFF2-40B4-BE49-F238E27FC236}">
                <a16:creationId xmlns:a16="http://schemas.microsoft.com/office/drawing/2014/main" id="{EC0EEBFB-2026-6A35-33ED-F008376B67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7160" y="2311121"/>
            <a:ext cx="3595634" cy="3993263"/>
          </a:xfrm>
        </p:spPr>
        <p:txBody>
          <a:bodyPr rtlCol="0"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sk"/>
              <a:t>Kliknutím upravíte štýly predlohy textu</a:t>
            </a:r>
          </a:p>
        </p:txBody>
      </p:sp>
      <p:sp>
        <p:nvSpPr>
          <p:cNvPr id="3" name="Zástupný symbol obsahu 2">
            <a:extLst>
              <a:ext uri="{FF2B5EF4-FFF2-40B4-BE49-F238E27FC236}">
                <a16:creationId xmlns:a16="http://schemas.microsoft.com/office/drawing/2014/main" id="{2F3B20A8-A604-C977-02C0-083BA8663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708" y="553615"/>
            <a:ext cx="6440258" cy="5755109"/>
          </a:xfrm>
        </p:spPr>
        <p:txBody>
          <a:bodyPr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C350C37F-77BE-E128-4248-D001C39E7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160" y="553616"/>
            <a:ext cx="3595634" cy="1757505"/>
          </a:xfrm>
        </p:spPr>
        <p:txBody>
          <a:bodyPr rtlCol="0" anchor="t">
            <a:normAutofit/>
          </a:bodyPr>
          <a:lstStyle>
            <a:lvl1pPr>
              <a:defRPr sz="28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384359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rázok 2">
            <a:extLst>
              <a:ext uri="{FF2B5EF4-FFF2-40B4-BE49-F238E27FC236}">
                <a16:creationId xmlns:a16="http://schemas.microsoft.com/office/drawing/2014/main" id="{9571C769-CEC8-962A-01E6-15B0E05679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063319" y="557784"/>
            <a:ext cx="6519080" cy="5779007"/>
          </a:xfrm>
          <a:blipFill dpi="0"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sk"/>
              <a:t>Kliknutím na ikonu pridáte obrázok</a:t>
            </a:r>
          </a:p>
        </p:txBody>
      </p:sp>
      <p:sp>
        <p:nvSpPr>
          <p:cNvPr id="5" name="Zástupný symbol dátumu 4">
            <a:extLst>
              <a:ext uri="{FF2B5EF4-FFF2-40B4-BE49-F238E27FC236}">
                <a16:creationId xmlns:a16="http://schemas.microsoft.com/office/drawing/2014/main" id="{920B235E-39C7-4C78-20EF-DB48ECD9C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6" name="Zástupný symbol päty 5">
            <a:extLst>
              <a:ext uri="{FF2B5EF4-FFF2-40B4-BE49-F238E27FC236}">
                <a16:creationId xmlns:a16="http://schemas.microsoft.com/office/drawing/2014/main" id="{7FDC75DA-9A78-9AB9-7171-95A08CC51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7" name="Zástupný symbol čísla snímky 6">
            <a:extLst>
              <a:ext uri="{FF2B5EF4-FFF2-40B4-BE49-F238E27FC236}">
                <a16:creationId xmlns:a16="http://schemas.microsoft.com/office/drawing/2014/main" id="{5EFE1A03-DCCB-53C7-DBFE-2AD55C905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Zástupný symbol textu 3">
            <a:extLst>
              <a:ext uri="{FF2B5EF4-FFF2-40B4-BE49-F238E27FC236}">
                <a16:creationId xmlns:a16="http://schemas.microsoft.com/office/drawing/2014/main" id="{F32C4A61-EF2A-C5A5-B150-4448600B39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09601" y="2826137"/>
            <a:ext cx="3585586" cy="3434638"/>
          </a:xfrm>
        </p:spPr>
        <p:txBody>
          <a:bodyPr rtlCol="0" anchor="b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sk"/>
              <a:t>Kliknutím upravíte štýly predlohy textu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FB06A09-98CF-FAC2-3708-AECC4360C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557784"/>
            <a:ext cx="3595634" cy="2212313"/>
          </a:xfrm>
        </p:spPr>
        <p:txBody>
          <a:bodyPr rtlCol="0" anchor="t">
            <a:normAutofit/>
          </a:bodyPr>
          <a:lstStyle>
            <a:lvl1pPr>
              <a:defRPr sz="28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15913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áv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5" name="Zástupný symbol päty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6" name="Zástupný symbol čísla snímky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Zástupný symbol obsahu 7">
            <a:extLst>
              <a:ext uri="{FF2B5EF4-FFF2-40B4-BE49-F238E27FC236}">
                <a16:creationId xmlns:a16="http://schemas.microsoft.com/office/drawing/2014/main" id="{C7E1FCC9-2D1D-9C6B-8C9A-E3D0A77DBEF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2775" y="3594099"/>
            <a:ext cx="10890374" cy="2743200"/>
          </a:xfrm>
        </p:spPr>
        <p:txBody>
          <a:bodyPr rtlCol="0"/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6" y="1847088"/>
            <a:ext cx="7342307" cy="1133856"/>
          </a:xfrm>
        </p:spPr>
        <p:txBody>
          <a:bodyPr rtlCol="0" anchor="b">
            <a:noAutofit/>
          </a:bodyPr>
          <a:lstStyle>
            <a:lvl1pPr>
              <a:defRPr sz="6000">
                <a:solidFill>
                  <a:schemeClr val="bg1"/>
                </a:solidFill>
                <a:highlight>
                  <a:srgbClr val="FFFFFF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75121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áver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5" name="Zástupný symbol päty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6" name="Zástupný symbol čísla snímky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Zástupný symbol obsahu 6">
            <a:extLst>
              <a:ext uri="{FF2B5EF4-FFF2-40B4-BE49-F238E27FC236}">
                <a16:creationId xmlns:a16="http://schemas.microsoft.com/office/drawing/2014/main" id="{053FFEDA-E57B-DF13-2394-A1514E15F85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12775" y="3622674"/>
            <a:ext cx="8430639" cy="1279615"/>
          </a:xfrm>
        </p:spPr>
        <p:txBody>
          <a:bodyPr rtlCol="0">
            <a:noAutofit/>
          </a:bodyPr>
          <a:lstStyle>
            <a:lvl1pPr marL="0" indent="0">
              <a:buNone/>
              <a:defRPr sz="2400"/>
            </a:lvl1pPr>
            <a:lvl2pPr marL="228600" indent="0">
              <a:buNone/>
              <a:defRPr sz="2000"/>
            </a:lvl2pPr>
            <a:lvl3pPr marL="457200" indent="0">
              <a:buNone/>
              <a:defRPr sz="1800"/>
            </a:lvl3pPr>
            <a:lvl4pPr marL="685800" indent="0">
              <a:buNone/>
              <a:defRPr sz="1600"/>
            </a:lvl4pPr>
            <a:lvl5pPr marL="914400" indent="0">
              <a:buNone/>
              <a:defRPr sz="1400"/>
            </a:lvl5pPr>
          </a:lstStyle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7" y="1627318"/>
            <a:ext cx="8430767" cy="1842020"/>
          </a:xfrm>
        </p:spPr>
        <p:txBody>
          <a:bodyPr rtlCol="0" anchor="b">
            <a:noAutofit/>
          </a:bodyPr>
          <a:lstStyle>
            <a:lvl1pPr>
              <a:defRPr sz="6000">
                <a:solidFill>
                  <a:schemeClr val="bg1"/>
                </a:solidFill>
                <a:highlight>
                  <a:srgbClr val="FFFFFF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</a:p>
        </p:txBody>
      </p:sp>
    </p:spTree>
    <p:extLst>
      <p:ext uri="{BB962C8B-B14F-4D97-AF65-F5344CB8AC3E}">
        <p14:creationId xmlns:p14="http://schemas.microsoft.com/office/powerpoint/2010/main" val="29275279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ulná fotografi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ástupný obrázok 10">
            <a:extLst>
              <a:ext uri="{FF2B5EF4-FFF2-40B4-BE49-F238E27FC236}">
                <a16:creationId xmlns:a16="http://schemas.microsoft.com/office/drawing/2014/main" id="{B24A208E-BD69-BB12-21B8-DA405B501F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584950" cy="6858000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vert="horz" lIns="91440" tIns="0" rIns="0" bIns="0" rtlCol="0">
            <a:noAutofit/>
          </a:bodyPr>
          <a:lstStyle>
            <a:lvl1pPr>
              <a:defRPr lang="en-US" sz="2400" b="0" i="0"/>
            </a:lvl1pPr>
          </a:lstStyle>
          <a:p>
            <a:pPr marL="0" lvl="0" indent="0" rtl="0">
              <a:lnSpc>
                <a:spcPct val="150000"/>
              </a:lnSpc>
              <a:buFontTx/>
              <a:buNone/>
            </a:pPr>
            <a:r>
              <a:rPr lang="sk"/>
              <a:t>Kliknutím na ikonu pridáte obrázok</a:t>
            </a:r>
          </a:p>
        </p:txBody>
      </p:sp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168895" y="6453002"/>
            <a:ext cx="1707625" cy="365125"/>
          </a:xfrm>
        </p:spPr>
        <p:txBody>
          <a:bodyPr rtlCol="0"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pPr rtl="0"/>
            <a:r>
              <a:rPr lang="en-US"/>
              <a:t>24. 2. 2025</a:t>
            </a:r>
          </a:p>
        </p:txBody>
      </p:sp>
      <p:sp>
        <p:nvSpPr>
          <p:cNvPr id="5" name="Zástupný symbol päty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6" name="Zástupný symbol čísla snímky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68897" y="4731335"/>
            <a:ext cx="4206240" cy="1184585"/>
          </a:xfrm>
        </p:spPr>
        <p:txBody>
          <a:bodyPr rtlCol="0" anchor="t">
            <a:normAutofit/>
          </a:bodyPr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k"/>
              <a:t>Kliknite sem a upravte štýl predlohy podnadpisov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63127" y="1129554"/>
            <a:ext cx="5867457" cy="3475236"/>
          </a:xfrm>
        </p:spPr>
        <p:txBody>
          <a:bodyPr rtlCol="0" anchor="b">
            <a:normAutofit/>
          </a:bodyPr>
          <a:lstStyle>
            <a:lvl1pPr algn="l">
              <a:defRPr sz="54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77711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zloženie názvu a fotografií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ástupný obrázok 10">
            <a:extLst>
              <a:ext uri="{FF2B5EF4-FFF2-40B4-BE49-F238E27FC236}">
                <a16:creationId xmlns:a16="http://schemas.microsoft.com/office/drawing/2014/main" id="{B7ED3B95-1860-B7C7-C279-D6755F721C3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-1"/>
            <a:ext cx="12192001" cy="6858001"/>
          </a:xfrm>
          <a:blipFill dpi="0"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rtlCol="0"/>
          <a:lstStyle/>
          <a:p>
            <a:pPr rtl="0"/>
            <a:endParaRPr lang="en-US"/>
          </a:p>
        </p:txBody>
      </p:sp>
      <p:sp>
        <p:nvSpPr>
          <p:cNvPr id="7" name="Obdĺžnik 6">
            <a:extLst>
              <a:ext uri="{FF2B5EF4-FFF2-40B4-BE49-F238E27FC236}">
                <a16:creationId xmlns:a16="http://schemas.microsoft.com/office/drawing/2014/main" id="{845D3106-89ED-8524-91B2-9F94380C04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-235040" y="235039"/>
            <a:ext cx="6858000" cy="6387921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5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9" name="Obdĺžnik 8">
            <a:extLst>
              <a:ext uri="{FF2B5EF4-FFF2-40B4-BE49-F238E27FC236}">
                <a16:creationId xmlns:a16="http://schemas.microsoft.com/office/drawing/2014/main" id="{2B662294-75FD-D5A3-D433-0C03298300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-235040" y="235039"/>
            <a:ext cx="6858000" cy="6387921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5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7FB5CB5F-AE9B-4C02-B16F-C462CAFC1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09E58DE0-2D5A-4C5D-BB9F-60B17AEDD2D8}" type="datetimeFigureOut">
              <a:rPr lang="en-US" smtClean="0"/>
              <a:pPr rtl="0"/>
              <a:t>3/14/2026</a:t>
            </a:fld>
            <a:endParaRPr lang="en-US"/>
          </a:p>
        </p:txBody>
      </p:sp>
      <p:sp>
        <p:nvSpPr>
          <p:cNvPr id="5" name="Zástupný symbol päty 4">
            <a:extLst>
              <a:ext uri="{FF2B5EF4-FFF2-40B4-BE49-F238E27FC236}">
                <a16:creationId xmlns:a16="http://schemas.microsoft.com/office/drawing/2014/main" id="{4114B1CC-830B-4695-B174-D9E9100A8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endParaRPr lang="en-US"/>
          </a:p>
        </p:txBody>
      </p:sp>
      <p:sp>
        <p:nvSpPr>
          <p:cNvPr id="6" name="Zástupný symbol čísla snímky 5">
            <a:extLst>
              <a:ext uri="{FF2B5EF4-FFF2-40B4-BE49-F238E27FC236}">
                <a16:creationId xmlns:a16="http://schemas.microsoft.com/office/drawing/2014/main" id="{03DCD43F-E516-4123-A6D8-DB72C3CC5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B37E107C-2248-4498-B52C-AA96C67291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E7A4A1F1-374F-4FC8-89F7-83065EA4F5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700" y="5075227"/>
            <a:ext cx="6864724" cy="868374"/>
          </a:xfrm>
        </p:spPr>
        <p:txBody>
          <a:bodyPr rtlCol="0">
            <a:normAutofit/>
          </a:bodyPr>
          <a:lstStyle>
            <a:lvl1pPr marL="0" indent="0" algn="l">
              <a:lnSpc>
                <a:spcPct val="110000"/>
              </a:lnSpc>
              <a:buNone/>
              <a:defRPr lang="en-US" sz="2000" kern="1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k"/>
              <a:t>Kliknite sem a upravte štýl predlohy podnadpisov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2B80C4F9-5EE7-47B7-B965-368EB53A43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700" y="1181099"/>
            <a:ext cx="6864724" cy="3581399"/>
          </a:xfrm>
        </p:spPr>
        <p:txBody>
          <a:bodyPr rtlCol="0" anchor="b">
            <a:normAutofit/>
          </a:bodyPr>
          <a:lstStyle>
            <a:lvl1pPr algn="l">
              <a:defRPr sz="48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02303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ozloženie názvu a fotografií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ástupný obrázok 7">
            <a:extLst>
              <a:ext uri="{FF2B5EF4-FFF2-40B4-BE49-F238E27FC236}">
                <a16:creationId xmlns:a16="http://schemas.microsoft.com/office/drawing/2014/main" id="{306AF329-20F3-F154-AD51-E99080E2F13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87882" y="0"/>
            <a:ext cx="4004118" cy="6858000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vert="horz" lIns="91440" tIns="0" rIns="0" bIns="0" rtlCol="0">
            <a:noAutofit/>
          </a:bodyPr>
          <a:lstStyle>
            <a:lvl1pPr>
              <a:defRPr lang="en-US" sz="2400" b="0" i="0"/>
            </a:lvl1pPr>
          </a:lstStyle>
          <a:p>
            <a:pPr marL="0" lvl="0" indent="0" rtl="0">
              <a:lnSpc>
                <a:spcPct val="150000"/>
              </a:lnSpc>
              <a:buFontTx/>
              <a:buNone/>
            </a:pPr>
            <a:r>
              <a:rPr lang="sk"/>
              <a:t>Kliknutím na ikonu pridáte obrázok</a:t>
            </a:r>
          </a:p>
        </p:txBody>
      </p:sp>
      <p:sp>
        <p:nvSpPr>
          <p:cNvPr id="8" name="Zástupný obrázok 7">
            <a:extLst>
              <a:ext uri="{FF2B5EF4-FFF2-40B4-BE49-F238E27FC236}">
                <a16:creationId xmlns:a16="http://schemas.microsoft.com/office/drawing/2014/main" id="{B17532AB-308D-E1FD-4B70-2832C11407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0"/>
            <a:ext cx="8153399" cy="6858000"/>
          </a:xfrm>
          <a:blipFill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vert="horz" lIns="91440" tIns="0" rIns="0" bIns="0" rtlCol="0">
            <a:noAutofit/>
          </a:bodyPr>
          <a:lstStyle>
            <a:lvl1pPr>
              <a:defRPr lang="en-US" sz="2400" b="0" i="0"/>
            </a:lvl1pPr>
          </a:lstStyle>
          <a:p>
            <a:pPr marL="0" lvl="0" indent="0" rtl="0">
              <a:lnSpc>
                <a:spcPct val="150000"/>
              </a:lnSpc>
              <a:buFontTx/>
              <a:buNone/>
            </a:pPr>
            <a:r>
              <a:rPr lang="sk"/>
              <a:t>Kliknutím na ikonu pridáte obrázok</a:t>
            </a:r>
          </a:p>
        </p:txBody>
      </p:sp>
      <p:sp>
        <p:nvSpPr>
          <p:cNvPr id="7" name="Obdĺžnik 6">
            <a:extLst>
              <a:ext uri="{FF2B5EF4-FFF2-40B4-BE49-F238E27FC236}">
                <a16:creationId xmlns:a16="http://schemas.microsoft.com/office/drawing/2014/main" id="{0D373364-D664-37CA-391B-CC3537BE16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-235040" y="235039"/>
            <a:ext cx="6858000" cy="6387921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5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9" name="Obdĺžnik 8">
            <a:extLst>
              <a:ext uri="{FF2B5EF4-FFF2-40B4-BE49-F238E27FC236}">
                <a16:creationId xmlns:a16="http://schemas.microsoft.com/office/drawing/2014/main" id="{2B662294-75FD-D5A3-D433-0C03298300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-235040" y="235039"/>
            <a:ext cx="6858000" cy="6387921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5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7FB5CB5F-AE9B-4C02-B16F-C462CAFC1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09E58DE0-2D5A-4C5D-BB9F-60B17AEDD2D8}" type="datetimeFigureOut">
              <a:rPr lang="en-US" smtClean="0"/>
              <a:pPr rtl="0"/>
              <a:t>3/14/2026</a:t>
            </a:fld>
            <a:endParaRPr lang="en-US"/>
          </a:p>
        </p:txBody>
      </p:sp>
      <p:sp>
        <p:nvSpPr>
          <p:cNvPr id="5" name="Zástupný symbol päty 4">
            <a:extLst>
              <a:ext uri="{FF2B5EF4-FFF2-40B4-BE49-F238E27FC236}">
                <a16:creationId xmlns:a16="http://schemas.microsoft.com/office/drawing/2014/main" id="{4114B1CC-830B-4695-B174-D9E9100A8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endParaRPr lang="en-US"/>
          </a:p>
        </p:txBody>
      </p:sp>
      <p:sp>
        <p:nvSpPr>
          <p:cNvPr id="6" name="Zástupný symbol čísla snímky 5">
            <a:extLst>
              <a:ext uri="{FF2B5EF4-FFF2-40B4-BE49-F238E27FC236}">
                <a16:creationId xmlns:a16="http://schemas.microsoft.com/office/drawing/2014/main" id="{03DCD43F-E516-4123-A6D8-DB72C3CC5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B37E107C-2248-4498-B52C-AA96C67291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E7A4A1F1-374F-4FC8-89F7-83065EA4F5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700" y="5075227"/>
            <a:ext cx="5448300" cy="868374"/>
          </a:xfrm>
        </p:spPr>
        <p:txBody>
          <a:bodyPr rtlCol="0">
            <a:normAutofit/>
          </a:bodyPr>
          <a:lstStyle>
            <a:lvl1pPr marL="0" indent="0" algn="l">
              <a:lnSpc>
                <a:spcPct val="110000"/>
              </a:lnSpc>
              <a:buNone/>
              <a:defRPr lang="en-US" sz="2000" kern="1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k"/>
              <a:t>Kliknite sem a upravte štýl predlohy podnadpisov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2B80C4F9-5EE7-47B7-B965-368EB53A43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700" y="1181099"/>
            <a:ext cx="5448300" cy="3581399"/>
          </a:xfrm>
        </p:spPr>
        <p:txBody>
          <a:bodyPr rtlCol="0" anchor="b">
            <a:normAutofit/>
          </a:bodyPr>
          <a:lstStyle>
            <a:lvl1pPr algn="l">
              <a:defRPr sz="40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718042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ozloženie názvu a fotografií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obrázok 7">
            <a:extLst>
              <a:ext uri="{FF2B5EF4-FFF2-40B4-BE49-F238E27FC236}">
                <a16:creationId xmlns:a16="http://schemas.microsoft.com/office/drawing/2014/main" id="{B17532AB-308D-E1FD-4B70-2832C11407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blipFill dpi="0"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vert="horz" lIns="91440" tIns="45720" rIns="91440" bIns="45720" rtlCol="0">
            <a:normAutofit/>
          </a:bodyPr>
          <a:lstStyle>
            <a:lvl1pPr>
              <a:defRPr lang="en-US"/>
            </a:lvl1pPr>
          </a:lstStyle>
          <a:p>
            <a:pPr lvl="0" rtl="0"/>
            <a:r>
              <a:rPr lang="sk"/>
              <a:t>Kliknutím na ikonu pridáte obrázok</a:t>
            </a:r>
          </a:p>
        </p:txBody>
      </p:sp>
      <p:sp>
        <p:nvSpPr>
          <p:cNvPr id="7" name="Obdĺžnik 6">
            <a:extLst>
              <a:ext uri="{FF2B5EF4-FFF2-40B4-BE49-F238E27FC236}">
                <a16:creationId xmlns:a16="http://schemas.microsoft.com/office/drawing/2014/main" id="{F9E26463-E3A6-7144-0DAB-3809F3BD98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6200000" flipH="1">
            <a:off x="5034605" y="-299394"/>
            <a:ext cx="6858000" cy="7456788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89000">
                <a:srgbClr val="000000">
                  <a:alpha val="5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10" name="Obdĺžnik 9">
            <a:extLst>
              <a:ext uri="{FF2B5EF4-FFF2-40B4-BE49-F238E27FC236}">
                <a16:creationId xmlns:a16="http://schemas.microsoft.com/office/drawing/2014/main" id="{7BDD031D-23CD-AB8E-F4DE-F2A0A754E8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6200000" flipH="1">
            <a:off x="5034605" y="-299394"/>
            <a:ext cx="6858000" cy="7456788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89000">
                <a:srgbClr val="000000">
                  <a:alpha val="5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7FB5CB5F-AE9B-4C02-B16F-C462CAFC1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09E58DE0-2D5A-4C5D-BB9F-60B17AEDD2D8}" type="datetimeFigureOut">
              <a:rPr lang="en-US" smtClean="0"/>
              <a:pPr rtl="0"/>
              <a:t>3/14/2026</a:t>
            </a:fld>
            <a:endParaRPr lang="en-US"/>
          </a:p>
        </p:txBody>
      </p:sp>
      <p:sp>
        <p:nvSpPr>
          <p:cNvPr id="5" name="Zástupný symbol päty 4">
            <a:extLst>
              <a:ext uri="{FF2B5EF4-FFF2-40B4-BE49-F238E27FC236}">
                <a16:creationId xmlns:a16="http://schemas.microsoft.com/office/drawing/2014/main" id="{4114B1CC-830B-4695-B174-D9E9100A8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endParaRPr lang="en-US"/>
          </a:p>
        </p:txBody>
      </p:sp>
      <p:sp>
        <p:nvSpPr>
          <p:cNvPr id="6" name="Zástupný symbol čísla snímky 5">
            <a:extLst>
              <a:ext uri="{FF2B5EF4-FFF2-40B4-BE49-F238E27FC236}">
                <a16:creationId xmlns:a16="http://schemas.microsoft.com/office/drawing/2014/main" id="{03DCD43F-E516-4123-A6D8-DB72C3CC5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B37E107C-2248-4498-B52C-AA96C67291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E7A4A1F1-374F-4FC8-89F7-83065EA4F5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700" y="5075227"/>
            <a:ext cx="10896600" cy="906472"/>
          </a:xfrm>
        </p:spPr>
        <p:txBody>
          <a:bodyPr rtlCol="0">
            <a:normAutofit/>
          </a:bodyPr>
          <a:lstStyle>
            <a:lvl1pPr marL="0" indent="0" algn="r">
              <a:lnSpc>
                <a:spcPct val="110000"/>
              </a:lnSpc>
              <a:buNone/>
              <a:defRPr lang="en-US" sz="2000" kern="1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k"/>
              <a:t>Kliknite sem a upravte štýl predlohy podnadpisov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2B80C4F9-5EE7-47B7-B965-368EB53A43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49886" y="914399"/>
            <a:ext cx="4294414" cy="3848100"/>
          </a:xfrm>
        </p:spPr>
        <p:txBody>
          <a:bodyPr rtlCol="0" anchor="t">
            <a:normAutofit/>
          </a:bodyPr>
          <a:lstStyle>
            <a:lvl1pPr algn="r">
              <a:defRPr sz="40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18622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ozloženie názvu a fotografií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obrázok 7">
            <a:extLst>
              <a:ext uri="{FF2B5EF4-FFF2-40B4-BE49-F238E27FC236}">
                <a16:creationId xmlns:a16="http://schemas.microsoft.com/office/drawing/2014/main" id="{B17532AB-308D-E1FD-4B70-2832C11407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0"/>
            <a:ext cx="12192000" cy="6858000"/>
          </a:xfrm>
          <a:blipFill dpi="0"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vert="horz" lIns="91440" tIns="45720" rIns="91440" bIns="45720" rtlCol="0">
            <a:normAutofit/>
          </a:bodyPr>
          <a:lstStyle>
            <a:lvl1pPr>
              <a:defRPr lang="en-US"/>
            </a:lvl1pPr>
          </a:lstStyle>
          <a:p>
            <a:pPr lvl="0" rtl="0"/>
            <a:r>
              <a:rPr lang="sk"/>
              <a:t>Kliknutím na ikonu pridáte obrázok</a:t>
            </a:r>
          </a:p>
        </p:txBody>
      </p:sp>
      <p:sp>
        <p:nvSpPr>
          <p:cNvPr id="7" name="Obdĺžnik 6">
            <a:extLst>
              <a:ext uri="{FF2B5EF4-FFF2-40B4-BE49-F238E27FC236}">
                <a16:creationId xmlns:a16="http://schemas.microsoft.com/office/drawing/2014/main" id="{EFFAF045-F012-E336-2D91-EF967058BA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-235040" y="235039"/>
            <a:ext cx="6858000" cy="6387921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5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9" name="Obdĺžnik 8">
            <a:extLst>
              <a:ext uri="{FF2B5EF4-FFF2-40B4-BE49-F238E27FC236}">
                <a16:creationId xmlns:a16="http://schemas.microsoft.com/office/drawing/2014/main" id="{2B662294-75FD-D5A3-D433-0C03298300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-235040" y="235039"/>
            <a:ext cx="6858000" cy="6387921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5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7FB5CB5F-AE9B-4C02-B16F-C462CAFC1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09E58DE0-2D5A-4C5D-BB9F-60B17AEDD2D8}" type="datetimeFigureOut">
              <a:rPr lang="en-US" smtClean="0"/>
              <a:pPr rtl="0"/>
              <a:t>3/14/2026</a:t>
            </a:fld>
            <a:endParaRPr lang="en-US"/>
          </a:p>
        </p:txBody>
      </p:sp>
      <p:sp>
        <p:nvSpPr>
          <p:cNvPr id="5" name="Zástupný symbol päty 4">
            <a:extLst>
              <a:ext uri="{FF2B5EF4-FFF2-40B4-BE49-F238E27FC236}">
                <a16:creationId xmlns:a16="http://schemas.microsoft.com/office/drawing/2014/main" id="{4114B1CC-830B-4695-B174-D9E9100A8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endParaRPr lang="en-US"/>
          </a:p>
        </p:txBody>
      </p:sp>
      <p:sp>
        <p:nvSpPr>
          <p:cNvPr id="6" name="Zástupný symbol čísla snímky 5">
            <a:extLst>
              <a:ext uri="{FF2B5EF4-FFF2-40B4-BE49-F238E27FC236}">
                <a16:creationId xmlns:a16="http://schemas.microsoft.com/office/drawing/2014/main" id="{03DCD43F-E516-4123-A6D8-DB72C3CC5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B37E107C-2248-4498-B52C-AA96C67291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E7A4A1F1-374F-4FC8-89F7-83065EA4F5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700" y="485771"/>
            <a:ext cx="7233806" cy="571501"/>
          </a:xfrm>
        </p:spPr>
        <p:txBody>
          <a:bodyPr rtlCol="0">
            <a:normAutofit/>
          </a:bodyPr>
          <a:lstStyle>
            <a:lvl1pPr marL="0" indent="0" algn="l">
              <a:lnSpc>
                <a:spcPct val="110000"/>
              </a:lnSpc>
              <a:buNone/>
              <a:defRPr lang="en-US" sz="2000" kern="1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k"/>
              <a:t>Kliknite sem a upravte štýl predlohy podnadpisov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2B80C4F9-5EE7-47B7-B965-368EB53A43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700" y="1181100"/>
            <a:ext cx="5448299" cy="2620192"/>
          </a:xfrm>
        </p:spPr>
        <p:txBody>
          <a:bodyPr rtlCol="0" anchor="t">
            <a:normAutofit/>
          </a:bodyPr>
          <a:lstStyle>
            <a:lvl1pPr algn="l">
              <a:defRPr sz="40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76986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ozloženie dvoch obrázk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obrázok 11">
            <a:extLst>
              <a:ext uri="{FF2B5EF4-FFF2-40B4-BE49-F238E27FC236}">
                <a16:creationId xmlns:a16="http://schemas.microsoft.com/office/drawing/2014/main" id="{9311866F-BD47-9E17-9B22-D9F491F1E3F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9693" y="919163"/>
            <a:ext cx="2030627" cy="3848100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vert="horz" lIns="91440" tIns="0" rIns="0" bIns="0" rtlCol="0">
            <a:noAutofit/>
          </a:bodyPr>
          <a:lstStyle>
            <a:lvl1pPr>
              <a:defRPr lang="en-US" sz="2400" b="0" i="0"/>
            </a:lvl1pPr>
          </a:lstStyle>
          <a:p>
            <a:pPr marL="0" lvl="0" indent="0" rtl="0">
              <a:lnSpc>
                <a:spcPct val="150000"/>
              </a:lnSpc>
              <a:buFontTx/>
              <a:buNone/>
            </a:pPr>
            <a:r>
              <a:rPr lang="sk"/>
              <a:t>Kliknutím na ikonu pridáte obrázok</a:t>
            </a:r>
          </a:p>
        </p:txBody>
      </p:sp>
      <p:sp>
        <p:nvSpPr>
          <p:cNvPr id="12" name="Zástupný obrázok 11">
            <a:extLst>
              <a:ext uri="{FF2B5EF4-FFF2-40B4-BE49-F238E27FC236}">
                <a16:creationId xmlns:a16="http://schemas.microsoft.com/office/drawing/2014/main" id="{8CBFB767-CAF2-628B-7675-91B983B225C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065639" y="914401"/>
            <a:ext cx="4030361" cy="3848100"/>
          </a:xfrm>
          <a:blipFill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vert="horz" lIns="91440" tIns="0" rIns="0" bIns="0" rtlCol="0">
            <a:noAutofit/>
          </a:bodyPr>
          <a:lstStyle>
            <a:lvl1pPr>
              <a:defRPr lang="en-US" sz="2400" b="0" i="0"/>
            </a:lvl1pPr>
          </a:lstStyle>
          <a:p>
            <a:pPr marL="0" lvl="0" indent="0" rtl="0">
              <a:lnSpc>
                <a:spcPct val="150000"/>
              </a:lnSpc>
              <a:buFontTx/>
              <a:buNone/>
            </a:pPr>
            <a:r>
              <a:rPr lang="sk"/>
              <a:t>Kliknutím na ikonu pridáte obrázok</a:t>
            </a:r>
          </a:p>
        </p:txBody>
      </p:sp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7727357F-46A1-493A-A5E4-1D7FAE5B9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9E58DE0-2D5A-4C5D-BB9F-60B17AEDD2D8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5" name="Zástupný symbol päty 4">
            <a:extLst>
              <a:ext uri="{FF2B5EF4-FFF2-40B4-BE49-F238E27FC236}">
                <a16:creationId xmlns:a16="http://schemas.microsoft.com/office/drawing/2014/main" id="{C57277BC-26F9-4B14-A2DC-C7575C5A6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6" name="Zástupný symbol čísla snímky 5">
            <a:extLst>
              <a:ext uri="{FF2B5EF4-FFF2-40B4-BE49-F238E27FC236}">
                <a16:creationId xmlns:a16="http://schemas.microsoft.com/office/drawing/2014/main" id="{107BC3FF-EE25-45FB-A7A8-AAA522F70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37E107C-2248-4498-B52C-AA96C672919A}" type="slidenum">
              <a:rPr lang="en-US" smtClean="0"/>
              <a:t>‹#›</a:t>
            </a:fld>
            <a:endParaRPr lang="en-US"/>
          </a:p>
        </p:txBody>
      </p:sp>
      <p:sp>
        <p:nvSpPr>
          <p:cNvPr id="3" name="Zástupný symbol obsahu 2">
            <a:extLst>
              <a:ext uri="{FF2B5EF4-FFF2-40B4-BE49-F238E27FC236}">
                <a16:creationId xmlns:a16="http://schemas.microsoft.com/office/drawing/2014/main" id="{88C81FA8-039D-4BAF-8AAB-7B6616AFEE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9641" y="2861187"/>
            <a:ext cx="4146585" cy="3349114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9B0FF197-4D72-4945-8068-57D52018E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3934" y="1158241"/>
            <a:ext cx="6105693" cy="1203958"/>
          </a:xfrm>
        </p:spPr>
        <p:txBody>
          <a:bodyPr rtlCol="0" anchor="b">
            <a:noAutofit/>
          </a:bodyPr>
          <a:lstStyle>
            <a:lvl1pPr>
              <a:defRPr sz="40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399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ozloženie dvoch fotografií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ástupný obrázok 13">
            <a:extLst>
              <a:ext uri="{FF2B5EF4-FFF2-40B4-BE49-F238E27FC236}">
                <a16:creationId xmlns:a16="http://schemas.microsoft.com/office/drawing/2014/main" id="{C862F182-2E5E-6FE9-60FC-DE6FE1129C8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914400"/>
            <a:ext cx="2457450" cy="2312988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vert="horz" lIns="91440" tIns="0" rIns="0" bIns="0" rtlCol="0">
            <a:noAutofit/>
          </a:bodyPr>
          <a:lstStyle>
            <a:lvl1pPr>
              <a:defRPr lang="en-US" sz="2400" b="0" i="0"/>
            </a:lvl1pPr>
          </a:lstStyle>
          <a:p>
            <a:pPr marL="0" lvl="0" indent="0" rtl="0">
              <a:lnSpc>
                <a:spcPct val="150000"/>
              </a:lnSpc>
              <a:buFontTx/>
              <a:buNone/>
            </a:pPr>
            <a:r>
              <a:rPr lang="sk"/>
              <a:t>Kliknutím na ikonu pridáte obrázok</a:t>
            </a:r>
          </a:p>
        </p:txBody>
      </p:sp>
      <p:sp>
        <p:nvSpPr>
          <p:cNvPr id="15" name="Zástupný obrázok 13">
            <a:extLst>
              <a:ext uri="{FF2B5EF4-FFF2-40B4-BE49-F238E27FC236}">
                <a16:creationId xmlns:a16="http://schemas.microsoft.com/office/drawing/2014/main" id="{7A4CD5C1-08C3-FFD4-3750-5118BD595B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493378" y="914400"/>
            <a:ext cx="2431912" cy="2312988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vert="horz" lIns="91440" tIns="0" rIns="0" bIns="0" rtlCol="0">
            <a:noAutofit/>
          </a:bodyPr>
          <a:lstStyle>
            <a:lvl1pPr>
              <a:defRPr lang="en-US" sz="2400" b="0" i="0"/>
            </a:lvl1pPr>
          </a:lstStyle>
          <a:p>
            <a:pPr marL="0" lvl="0" indent="0" rtl="0">
              <a:lnSpc>
                <a:spcPct val="150000"/>
              </a:lnSpc>
              <a:buFontTx/>
              <a:buNone/>
            </a:pPr>
            <a:r>
              <a:rPr lang="sk"/>
              <a:t>Kliknutím na ikonu pridáte obrázok</a:t>
            </a:r>
          </a:p>
        </p:txBody>
      </p:sp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7727357F-46A1-493A-A5E4-1D7FAE5B9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9E58DE0-2D5A-4C5D-BB9F-60B17AEDD2D8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5" name="Zástupný symbol päty 4">
            <a:extLst>
              <a:ext uri="{FF2B5EF4-FFF2-40B4-BE49-F238E27FC236}">
                <a16:creationId xmlns:a16="http://schemas.microsoft.com/office/drawing/2014/main" id="{C57277BC-26F9-4B14-A2DC-C7575C5A6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6" name="Zástupný symbol čísla snímky 5">
            <a:extLst>
              <a:ext uri="{FF2B5EF4-FFF2-40B4-BE49-F238E27FC236}">
                <a16:creationId xmlns:a16="http://schemas.microsoft.com/office/drawing/2014/main" id="{107BC3FF-EE25-45FB-A7A8-AAA522F70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37E107C-2248-4498-B52C-AA96C672919A}" type="slidenum">
              <a:rPr lang="en-US" smtClean="0"/>
              <a:t>‹#›</a:t>
            </a:fld>
            <a:endParaRPr lang="en-US"/>
          </a:p>
        </p:txBody>
      </p:sp>
      <p:sp>
        <p:nvSpPr>
          <p:cNvPr id="3" name="Zástupný symbol obsahu 2">
            <a:extLst>
              <a:ext uri="{FF2B5EF4-FFF2-40B4-BE49-F238E27FC236}">
                <a16:creationId xmlns:a16="http://schemas.microsoft.com/office/drawing/2014/main" id="{88C81FA8-039D-4BAF-8AAB-7B6616AFEE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9" y="803563"/>
            <a:ext cx="5181601" cy="5406737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9B0FF197-4D72-4945-8068-57D52018E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372" y="2840182"/>
            <a:ext cx="4466884" cy="1773381"/>
          </a:xfrm>
        </p:spPr>
        <p:txBody>
          <a:bodyPr rtlCol="0">
            <a:noAutofit/>
          </a:bodyPr>
          <a:lstStyle>
            <a:lvl1pPr algn="r">
              <a:defRPr sz="40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13383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ozloženie dvoch obrázkov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ástupný obrázok 11">
            <a:extLst>
              <a:ext uri="{FF2B5EF4-FFF2-40B4-BE49-F238E27FC236}">
                <a16:creationId xmlns:a16="http://schemas.microsoft.com/office/drawing/2014/main" id="{8CBFB767-CAF2-628B-7675-91B983B225C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-5027"/>
            <a:ext cx="6096000" cy="4733471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vert="horz" lIns="91440" tIns="0" rIns="0" bIns="0" rtlCol="0">
            <a:noAutofit/>
          </a:bodyPr>
          <a:lstStyle>
            <a:lvl1pPr>
              <a:defRPr lang="en-US" sz="2400" b="0" i="0"/>
            </a:lvl1pPr>
          </a:lstStyle>
          <a:p>
            <a:pPr marL="0" lvl="0" indent="0" rtl="0">
              <a:lnSpc>
                <a:spcPct val="150000"/>
              </a:lnSpc>
              <a:buFontTx/>
              <a:buNone/>
            </a:pPr>
            <a:r>
              <a:rPr lang="sk"/>
              <a:t>Kliknutím na ikonu pridáte obrázok</a:t>
            </a:r>
          </a:p>
        </p:txBody>
      </p:sp>
      <p:sp>
        <p:nvSpPr>
          <p:cNvPr id="13" name="Zástupný obrázok 11">
            <a:extLst>
              <a:ext uri="{FF2B5EF4-FFF2-40B4-BE49-F238E27FC236}">
                <a16:creationId xmlns:a16="http://schemas.microsoft.com/office/drawing/2014/main" id="{9311866F-BD47-9E17-9B22-D9F491F1E3F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9693" y="4797346"/>
            <a:ext cx="6105693" cy="2060653"/>
          </a:xfrm>
          <a:blipFill dpi="0" rotWithShape="1"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k"/>
              <a:t>Kliknutím na ikonu pridáte obrázok</a:t>
            </a:r>
          </a:p>
        </p:txBody>
      </p:sp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7727357F-46A1-493A-A5E4-1D7FAE5B9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9E58DE0-2D5A-4C5D-BB9F-60B17AEDD2D8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5" name="Zástupný symbol päty 4">
            <a:extLst>
              <a:ext uri="{FF2B5EF4-FFF2-40B4-BE49-F238E27FC236}">
                <a16:creationId xmlns:a16="http://schemas.microsoft.com/office/drawing/2014/main" id="{C57277BC-26F9-4B14-A2DC-C7575C5A6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6" name="Zástupný symbol čísla snímky 5">
            <a:extLst>
              <a:ext uri="{FF2B5EF4-FFF2-40B4-BE49-F238E27FC236}">
                <a16:creationId xmlns:a16="http://schemas.microsoft.com/office/drawing/2014/main" id="{107BC3FF-EE25-45FB-A7A8-AAA522F70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37E107C-2248-4498-B52C-AA96C672919A}" type="slidenum">
              <a:rPr lang="en-US" smtClean="0"/>
              <a:t>‹#›</a:t>
            </a:fld>
            <a:endParaRPr lang="en-US"/>
          </a:p>
        </p:txBody>
      </p:sp>
      <p:sp>
        <p:nvSpPr>
          <p:cNvPr id="3" name="Zástupný symbol obsahu 2">
            <a:extLst>
              <a:ext uri="{FF2B5EF4-FFF2-40B4-BE49-F238E27FC236}">
                <a16:creationId xmlns:a16="http://schemas.microsoft.com/office/drawing/2014/main" id="{88C81FA8-039D-4BAF-8AAB-7B6616AFEE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9641" y="914399"/>
            <a:ext cx="4146585" cy="5029201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9B0FF197-4D72-4945-8068-57D52018E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2" y="647698"/>
            <a:ext cx="4650012" cy="2077089"/>
          </a:xfrm>
        </p:spPr>
        <p:txBody>
          <a:bodyPr rtlCol="0" anchor="b">
            <a:noAutofit/>
          </a:bodyPr>
          <a:lstStyle>
            <a:lvl1pPr>
              <a:defRPr sz="40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310449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ozloženie obrázka zarovnané doľ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ástupný obrázok 11">
            <a:extLst>
              <a:ext uri="{FF2B5EF4-FFF2-40B4-BE49-F238E27FC236}">
                <a16:creationId xmlns:a16="http://schemas.microsoft.com/office/drawing/2014/main" id="{8CBFB767-CAF2-628B-7675-91B983B225C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0172699" cy="5067300"/>
          </a:xfrm>
          <a:blipFill dpi="0"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vert="horz" lIns="91440" tIns="45720" rIns="91440" bIns="45720" rtlCol="0">
            <a:normAutofit/>
          </a:bodyPr>
          <a:lstStyle>
            <a:lvl1pPr>
              <a:defRPr lang="en-US"/>
            </a:lvl1pPr>
          </a:lstStyle>
          <a:p>
            <a:pPr lvl="0" rtl="0"/>
            <a:r>
              <a:rPr lang="sk"/>
              <a:t>Kliknutím na ikonu pridáte obrázok</a:t>
            </a:r>
          </a:p>
        </p:txBody>
      </p:sp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7727357F-46A1-493A-A5E4-1D7FAE5B9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9E58DE0-2D5A-4C5D-BB9F-60B17AEDD2D8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5" name="Zástupný symbol päty 4">
            <a:extLst>
              <a:ext uri="{FF2B5EF4-FFF2-40B4-BE49-F238E27FC236}">
                <a16:creationId xmlns:a16="http://schemas.microsoft.com/office/drawing/2014/main" id="{C57277BC-26F9-4B14-A2DC-C7575C5A6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6" name="Zástupný symbol čísla snímky 5">
            <a:extLst>
              <a:ext uri="{FF2B5EF4-FFF2-40B4-BE49-F238E27FC236}">
                <a16:creationId xmlns:a16="http://schemas.microsoft.com/office/drawing/2014/main" id="{107BC3FF-EE25-45FB-A7A8-AAA522F70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37E107C-2248-4498-B52C-AA96C672919A}" type="slidenum">
              <a:rPr lang="en-US" smtClean="0"/>
              <a:t>‹#›</a:t>
            </a:fld>
            <a:endParaRPr lang="en-US"/>
          </a:p>
        </p:txBody>
      </p:sp>
      <p:sp>
        <p:nvSpPr>
          <p:cNvPr id="3" name="Zástupný symbol obsahu 2">
            <a:extLst>
              <a:ext uri="{FF2B5EF4-FFF2-40B4-BE49-F238E27FC236}">
                <a16:creationId xmlns:a16="http://schemas.microsoft.com/office/drawing/2014/main" id="{88C81FA8-039D-4BAF-8AAB-7B6616AFEE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1" y="5560042"/>
            <a:ext cx="8271878" cy="542344"/>
          </a:xfrm>
        </p:spPr>
        <p:txBody>
          <a:bodyPr rtlCol="0"/>
          <a:lstStyle>
            <a:lvl1pPr marL="0" indent="0" algn="r">
              <a:buNone/>
              <a:defRPr lang="en-US" sz="2000" kern="1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 rtl="0"/>
            <a:r>
              <a:rPr lang="sk"/>
              <a:t>Kliknutím upravíte štýly predlohy textu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9B0FF197-4D72-4945-8068-57D52018E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914399"/>
            <a:ext cx="5448300" cy="3117553"/>
          </a:xfrm>
        </p:spPr>
        <p:txBody>
          <a:bodyPr rtlCol="0" anchor="t">
            <a:normAutofit/>
          </a:bodyPr>
          <a:lstStyle>
            <a:lvl1pPr algn="r">
              <a:defRPr sz="40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825296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ozloženie fotografií zarovnané doľav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ástupný obrázok 11">
            <a:extLst>
              <a:ext uri="{FF2B5EF4-FFF2-40B4-BE49-F238E27FC236}">
                <a16:creationId xmlns:a16="http://schemas.microsoft.com/office/drawing/2014/main" id="{8CBFB767-CAF2-628B-7675-91B983B225C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076700" cy="4193427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vert="horz" lIns="91440" tIns="0" rIns="0" bIns="0" rtlCol="0">
            <a:noAutofit/>
          </a:bodyPr>
          <a:lstStyle>
            <a:lvl1pPr>
              <a:defRPr lang="en-US" sz="2400" b="0" i="0"/>
            </a:lvl1pPr>
          </a:lstStyle>
          <a:p>
            <a:pPr marL="0" lvl="0" indent="0" rtl="0">
              <a:lnSpc>
                <a:spcPct val="150000"/>
              </a:lnSpc>
              <a:buFontTx/>
              <a:buNone/>
            </a:pPr>
            <a:r>
              <a:rPr lang="sk"/>
              <a:t>Kliknutím na ikonu pridáte obrázok</a:t>
            </a:r>
          </a:p>
        </p:txBody>
      </p:sp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7727357F-46A1-493A-A5E4-1D7FAE5B9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9E58DE0-2D5A-4C5D-BB9F-60B17AEDD2D8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5" name="Zástupný symbol päty 4">
            <a:extLst>
              <a:ext uri="{FF2B5EF4-FFF2-40B4-BE49-F238E27FC236}">
                <a16:creationId xmlns:a16="http://schemas.microsoft.com/office/drawing/2014/main" id="{C57277BC-26F9-4B14-A2DC-C7575C5A6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6" name="Zástupný symbol čísla snímky 5">
            <a:extLst>
              <a:ext uri="{FF2B5EF4-FFF2-40B4-BE49-F238E27FC236}">
                <a16:creationId xmlns:a16="http://schemas.microsoft.com/office/drawing/2014/main" id="{107BC3FF-EE25-45FB-A7A8-AAA522F70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37E107C-2248-4498-B52C-AA96C672919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Zástupný symbol obsahu 2">
            <a:extLst>
              <a:ext uri="{FF2B5EF4-FFF2-40B4-BE49-F238E27FC236}">
                <a16:creationId xmlns:a16="http://schemas.microsoft.com/office/drawing/2014/main" id="{A40C7A95-E12A-CD85-629E-0A9E34DCE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9291" y="914400"/>
            <a:ext cx="5773936" cy="5029200"/>
          </a:xfrm>
        </p:spPr>
        <p:txBody>
          <a:bodyPr rtlCol="0">
            <a:norm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9B0FF197-4D72-4945-8068-57D52018E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591" y="3786474"/>
            <a:ext cx="4169890" cy="1614008"/>
          </a:xfrm>
        </p:spPr>
        <p:txBody>
          <a:bodyPr rtlCol="0" anchor="t">
            <a:noAutofit/>
          </a:bodyPr>
          <a:lstStyle>
            <a:lvl1pPr algn="r">
              <a:defRPr sz="40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696242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ozloženie fotografií zarovnané doľav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ástupný obrázok 11">
            <a:extLst>
              <a:ext uri="{FF2B5EF4-FFF2-40B4-BE49-F238E27FC236}">
                <a16:creationId xmlns:a16="http://schemas.microsoft.com/office/drawing/2014/main" id="{8CBFB767-CAF2-628B-7675-91B983B225C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8115299" cy="6858000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vert="horz" lIns="91440" tIns="0" rIns="0" bIns="0" rtlCol="0">
            <a:noAutofit/>
          </a:bodyPr>
          <a:lstStyle>
            <a:lvl1pPr>
              <a:defRPr lang="en-US" sz="2400" b="0" i="0"/>
            </a:lvl1pPr>
          </a:lstStyle>
          <a:p>
            <a:pPr marL="0" lvl="0" indent="0" rtl="0">
              <a:lnSpc>
                <a:spcPct val="150000"/>
              </a:lnSpc>
              <a:buFontTx/>
              <a:buNone/>
            </a:pPr>
            <a:r>
              <a:rPr lang="sk"/>
              <a:t>Kliknutím na ikonu pridáte obrázok</a:t>
            </a:r>
          </a:p>
        </p:txBody>
      </p:sp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7727357F-46A1-493A-A5E4-1D7FAE5B9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9E58DE0-2D5A-4C5D-BB9F-60B17AEDD2D8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5" name="Zástupný symbol päty 4">
            <a:extLst>
              <a:ext uri="{FF2B5EF4-FFF2-40B4-BE49-F238E27FC236}">
                <a16:creationId xmlns:a16="http://schemas.microsoft.com/office/drawing/2014/main" id="{C57277BC-26F9-4B14-A2DC-C7575C5A6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6" name="Zástupný symbol čísla snímky 5">
            <a:extLst>
              <a:ext uri="{FF2B5EF4-FFF2-40B4-BE49-F238E27FC236}">
                <a16:creationId xmlns:a16="http://schemas.microsoft.com/office/drawing/2014/main" id="{107BC3FF-EE25-45FB-A7A8-AAA522F70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37E107C-2248-4498-B52C-AA96C672919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Zástupný symbol obsahu 2">
            <a:extLst>
              <a:ext uri="{FF2B5EF4-FFF2-40B4-BE49-F238E27FC236}">
                <a16:creationId xmlns:a16="http://schemas.microsoft.com/office/drawing/2014/main" id="{A40C7A95-E12A-CD85-629E-0A9E34DCE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54931" y="647699"/>
            <a:ext cx="2689367" cy="5562599"/>
          </a:xfrm>
        </p:spPr>
        <p:txBody>
          <a:bodyPr rtlCol="0">
            <a:normAutofit/>
          </a:bodyPr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  <a:lvl2pPr marL="514350" indent="-285750">
              <a:buFont typeface="Arial" panose="020B0604020202020204" pitchFamily="34" charset="0"/>
              <a:buChar char="•"/>
              <a:defRPr/>
            </a:lvl2pPr>
            <a:lvl3pPr marL="742950" indent="-285750">
              <a:buFont typeface="Arial" panose="020B0604020202020204" pitchFamily="34" charset="0"/>
              <a:buChar char="•"/>
              <a:defRPr/>
            </a:lvl3pPr>
            <a:lvl4pPr marL="971550" indent="-285750">
              <a:buFont typeface="Arial" panose="020B0604020202020204" pitchFamily="34" charset="0"/>
              <a:buChar char="•"/>
              <a:defRPr/>
            </a:lvl4pPr>
            <a:lvl5pPr marL="1085850" indent="-171450">
              <a:buFont typeface="Arial" panose="020B0604020202020204" pitchFamily="34" charset="0"/>
              <a:buChar char="•"/>
              <a:defRPr/>
            </a:lvl5pPr>
          </a:lstStyle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9B0FF197-4D72-4945-8068-57D52018E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1" y="647700"/>
            <a:ext cx="4225166" cy="2420756"/>
          </a:xfrm>
        </p:spPr>
        <p:txBody>
          <a:bodyPr rtlCol="0" anchor="t">
            <a:normAutofit/>
          </a:bodyPr>
          <a:lstStyle>
            <a:lvl1pPr algn="l">
              <a:defRPr sz="40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942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ulná fotografi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ástupný obrázok 10">
            <a:extLst>
              <a:ext uri="{FF2B5EF4-FFF2-40B4-BE49-F238E27FC236}">
                <a16:creationId xmlns:a16="http://schemas.microsoft.com/office/drawing/2014/main" id="{B24A208E-BD69-BB12-21B8-DA405B501F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596128" y="0"/>
            <a:ext cx="6595872" cy="6858000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vert="horz" lIns="91440" tIns="0" rIns="0" bIns="0" rtlCol="0">
            <a:noAutofit/>
          </a:bodyPr>
          <a:lstStyle>
            <a:lvl1pPr>
              <a:defRPr lang="en-US" sz="2400" b="0" i="0"/>
            </a:lvl1pPr>
          </a:lstStyle>
          <a:p>
            <a:pPr marL="0" lvl="0" indent="0" rtl="0">
              <a:lnSpc>
                <a:spcPct val="150000"/>
              </a:lnSpc>
              <a:buFontTx/>
              <a:buNone/>
            </a:pPr>
            <a:r>
              <a:rPr lang="sk"/>
              <a:t>Kliknutím na ikonu pridáte obrázok</a:t>
            </a:r>
          </a:p>
        </p:txBody>
      </p:sp>
      <p:sp>
        <p:nvSpPr>
          <p:cNvPr id="7" name="Zástupný symbol dátumu 6">
            <a:extLst>
              <a:ext uri="{FF2B5EF4-FFF2-40B4-BE49-F238E27FC236}">
                <a16:creationId xmlns:a16="http://schemas.microsoft.com/office/drawing/2014/main" id="{F991F941-2D53-CC10-7947-62237A245FE0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137160" y="6453002"/>
            <a:ext cx="1951777" cy="365125"/>
          </a:xfrm>
        </p:spPr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8" name="Zástupný symbol päty 7">
            <a:extLst>
              <a:ext uri="{FF2B5EF4-FFF2-40B4-BE49-F238E27FC236}">
                <a16:creationId xmlns:a16="http://schemas.microsoft.com/office/drawing/2014/main" id="{9A6E6A4C-6C55-068A-43AA-78DB4D1D643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2088937" y="6453002"/>
            <a:ext cx="2805405" cy="365125"/>
          </a:xfrm>
        </p:spPr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9" name="Zástupný symbol čísla snímky 8">
            <a:extLst>
              <a:ext uri="{FF2B5EF4-FFF2-40B4-BE49-F238E27FC236}">
                <a16:creationId xmlns:a16="http://schemas.microsoft.com/office/drawing/2014/main" id="{C1A2CCFF-14A7-08A8-4465-732CD892872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4844578" y="6453002"/>
            <a:ext cx="429207" cy="365125"/>
          </a:xfrm>
        </p:spPr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5760" y="4873752"/>
            <a:ext cx="4206240" cy="1380744"/>
          </a:xfrm>
        </p:spPr>
        <p:txBody>
          <a:bodyPr rtlCol="0" anchor="b">
            <a:normAutofit/>
          </a:bodyPr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k"/>
              <a:t>Kliknite sem a upravte štýl predlohy podnadpisov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5759" y="411480"/>
            <a:ext cx="6152191" cy="3739896"/>
          </a:xfrm>
        </p:spPr>
        <p:txBody>
          <a:bodyPr rtlCol="0" anchor="t">
            <a:normAutofit/>
          </a:bodyPr>
          <a:lstStyle>
            <a:lvl1pPr algn="l">
              <a:defRPr sz="54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9845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ozloženie obrázka zarovnané dopr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ástupný obrázok 11">
            <a:extLst>
              <a:ext uri="{FF2B5EF4-FFF2-40B4-BE49-F238E27FC236}">
                <a16:creationId xmlns:a16="http://schemas.microsoft.com/office/drawing/2014/main" id="{8CBFB767-CAF2-628B-7675-91B983B225C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981200" y="0"/>
            <a:ext cx="10210798" cy="5067300"/>
          </a:xfrm>
          <a:blipFill dpi="0"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k"/>
              <a:t>Kliknutím na ikonu pridáte obrázok</a:t>
            </a:r>
          </a:p>
        </p:txBody>
      </p:sp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7727357F-46A1-493A-A5E4-1D7FAE5B9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9E58DE0-2D5A-4C5D-BB9F-60B17AEDD2D8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5" name="Zástupný symbol päty 4">
            <a:extLst>
              <a:ext uri="{FF2B5EF4-FFF2-40B4-BE49-F238E27FC236}">
                <a16:creationId xmlns:a16="http://schemas.microsoft.com/office/drawing/2014/main" id="{C57277BC-26F9-4B14-A2DC-C7575C5A6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6" name="Zástupný symbol čísla snímky 5">
            <a:extLst>
              <a:ext uri="{FF2B5EF4-FFF2-40B4-BE49-F238E27FC236}">
                <a16:creationId xmlns:a16="http://schemas.microsoft.com/office/drawing/2014/main" id="{107BC3FF-EE25-45FB-A7A8-AAA522F70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37E107C-2248-4498-B52C-AA96C672919A}" type="slidenum">
              <a:rPr lang="en-US" smtClean="0"/>
              <a:t>‹#›</a:t>
            </a:fld>
            <a:endParaRPr lang="en-US"/>
          </a:p>
        </p:txBody>
      </p:sp>
      <p:sp>
        <p:nvSpPr>
          <p:cNvPr id="3" name="Zástupný symbol obsahu 2">
            <a:extLst>
              <a:ext uri="{FF2B5EF4-FFF2-40B4-BE49-F238E27FC236}">
                <a16:creationId xmlns:a16="http://schemas.microsoft.com/office/drawing/2014/main" id="{88C81FA8-039D-4BAF-8AAB-7B6616AFEE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3695" y="5560042"/>
            <a:ext cx="8279006" cy="650256"/>
          </a:xfrm>
        </p:spPr>
        <p:txBody>
          <a:bodyPr rtlCol="0"/>
          <a:lstStyle>
            <a:lvl1pPr marL="0" indent="0" algn="l">
              <a:buNone/>
              <a:defRPr lang="en-US" sz="2000" kern="1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 rtl="0"/>
            <a:r>
              <a:rPr lang="sk"/>
              <a:t>Kliknutím upravíte štýly predlohy textu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9B0FF197-4D72-4945-8068-57D52018E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47701"/>
            <a:ext cx="5181600" cy="2595563"/>
          </a:xfrm>
        </p:spPr>
        <p:txBody>
          <a:bodyPr rtlCol="0" anchor="t">
            <a:normAutofit/>
          </a:bodyPr>
          <a:lstStyle>
            <a:lvl1pPr algn="l">
              <a:defRPr sz="40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028172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ozloženie fotografií zarovnané nah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ástupný obrázok 11">
            <a:extLst>
              <a:ext uri="{FF2B5EF4-FFF2-40B4-BE49-F238E27FC236}">
                <a16:creationId xmlns:a16="http://schemas.microsoft.com/office/drawing/2014/main" id="{8CBFB767-CAF2-628B-7675-91B983B225C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4193427"/>
          </a:xfrm>
          <a:blipFill dpi="0"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k"/>
              <a:t>Kliknutím na ikonu pridáte obrázok</a:t>
            </a:r>
          </a:p>
        </p:txBody>
      </p:sp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7727357F-46A1-493A-A5E4-1D7FAE5B9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9E58DE0-2D5A-4C5D-BB9F-60B17AEDD2D8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5" name="Zástupný symbol päty 4">
            <a:extLst>
              <a:ext uri="{FF2B5EF4-FFF2-40B4-BE49-F238E27FC236}">
                <a16:creationId xmlns:a16="http://schemas.microsoft.com/office/drawing/2014/main" id="{C57277BC-26F9-4B14-A2DC-C7575C5A6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6" name="Zástupný symbol čísla snímky 5">
            <a:extLst>
              <a:ext uri="{FF2B5EF4-FFF2-40B4-BE49-F238E27FC236}">
                <a16:creationId xmlns:a16="http://schemas.microsoft.com/office/drawing/2014/main" id="{107BC3FF-EE25-45FB-A7A8-AAA522F70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37E107C-2248-4498-B52C-AA96C672919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Zástupný symbol obsahu 2">
            <a:extLst>
              <a:ext uri="{FF2B5EF4-FFF2-40B4-BE49-F238E27FC236}">
                <a16:creationId xmlns:a16="http://schemas.microsoft.com/office/drawing/2014/main" id="{DE27908E-38A7-B900-61E8-3AB5DD08621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096000" y="4672013"/>
            <a:ext cx="5448300" cy="1538287"/>
          </a:xfrm>
        </p:spPr>
        <p:txBody>
          <a:bodyPr rtlCol="0" anchor="t">
            <a:normAutofit fontScale="85000" lnSpcReduction="10000"/>
          </a:bodyPr>
          <a:lstStyle/>
          <a:p>
            <a:pPr marL="0" lvl="0" indent="0" algn="r" rtl="0">
              <a:buNone/>
            </a:pPr>
            <a:r>
              <a:rPr lang="sk" sz="2000"/>
              <a:t>Kliknutím upravíte štýly predlohy textu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9B0FF197-4D72-4945-8068-57D52018E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372" y="1712200"/>
            <a:ext cx="6019892" cy="1896956"/>
          </a:xfrm>
        </p:spPr>
        <p:txBody>
          <a:bodyPr rtlCol="0" anchor="t">
            <a:normAutofit/>
          </a:bodyPr>
          <a:lstStyle>
            <a:lvl1pPr algn="l">
              <a:defRPr sz="40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30056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ozloženie troch fotografi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ástupný obrázok 13">
            <a:extLst>
              <a:ext uri="{FF2B5EF4-FFF2-40B4-BE49-F238E27FC236}">
                <a16:creationId xmlns:a16="http://schemas.microsoft.com/office/drawing/2014/main" id="{C862F182-2E5E-6FE9-60FC-DE6FE1129C8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-14068"/>
            <a:ext cx="1981199" cy="2369154"/>
          </a:xfrm>
          <a:blipFill dpi="0"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vert="horz" lIns="91440" tIns="45720" rIns="91440" bIns="45720" rtlCol="0">
            <a:normAutofit/>
          </a:bodyPr>
          <a:lstStyle>
            <a:lvl1pPr>
              <a:defRPr lang="en-US"/>
            </a:lvl1pPr>
          </a:lstStyle>
          <a:p>
            <a:pPr lvl="0" rtl="0"/>
            <a:r>
              <a:rPr lang="sk"/>
              <a:t>Kliknutím na ikonu pridáte obrázok</a:t>
            </a:r>
          </a:p>
        </p:txBody>
      </p:sp>
      <p:sp>
        <p:nvSpPr>
          <p:cNvPr id="15" name="Zástupný obrázok 13">
            <a:extLst>
              <a:ext uri="{FF2B5EF4-FFF2-40B4-BE49-F238E27FC236}">
                <a16:creationId xmlns:a16="http://schemas.microsoft.com/office/drawing/2014/main" id="{7A4CD5C1-08C3-FFD4-3750-5118BD595B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014107" y="-14068"/>
            <a:ext cx="4081889" cy="4776568"/>
          </a:xfrm>
          <a:blipFill dpi="0"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rtlCol="0"/>
          <a:lstStyle/>
          <a:p>
            <a:pPr rtl="0"/>
            <a:r>
              <a:rPr lang="sk"/>
              <a:t>Kliknutím na ikonu pridáte obrázok</a:t>
            </a:r>
          </a:p>
        </p:txBody>
      </p:sp>
      <p:sp>
        <p:nvSpPr>
          <p:cNvPr id="21" name="Zástupný obrázok 13">
            <a:extLst>
              <a:ext uri="{FF2B5EF4-FFF2-40B4-BE49-F238E27FC236}">
                <a16:creationId xmlns:a16="http://schemas.microsoft.com/office/drawing/2014/main" id="{7602ECA3-A6A7-A875-18FE-E3C4A0E589C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-5583" y="2405123"/>
            <a:ext cx="1981199" cy="2357377"/>
          </a:xfrm>
          <a:blipFill dpi="0" rotWithShape="1"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vert="horz" lIns="91440" tIns="45720" rIns="91440" bIns="45720" rtlCol="0">
            <a:normAutofit/>
          </a:bodyPr>
          <a:lstStyle>
            <a:lvl1pPr>
              <a:defRPr lang="en-US"/>
            </a:lvl1pPr>
          </a:lstStyle>
          <a:p>
            <a:pPr lvl="0" rtl="0"/>
            <a:r>
              <a:rPr lang="sk"/>
              <a:t>Kliknutím na ikonu pridáte obrázok</a:t>
            </a:r>
          </a:p>
        </p:txBody>
      </p:sp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7727357F-46A1-493A-A5E4-1D7FAE5B9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9E58DE0-2D5A-4C5D-BB9F-60B17AEDD2D8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5" name="Zástupný symbol päty 4">
            <a:extLst>
              <a:ext uri="{FF2B5EF4-FFF2-40B4-BE49-F238E27FC236}">
                <a16:creationId xmlns:a16="http://schemas.microsoft.com/office/drawing/2014/main" id="{C57277BC-26F9-4B14-A2DC-C7575C5A6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6" name="Zástupný symbol čísla snímky 5">
            <a:extLst>
              <a:ext uri="{FF2B5EF4-FFF2-40B4-BE49-F238E27FC236}">
                <a16:creationId xmlns:a16="http://schemas.microsoft.com/office/drawing/2014/main" id="{107BC3FF-EE25-45FB-A7A8-AAA522F70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37E107C-2248-4498-B52C-AA96C672919A}" type="slidenum">
              <a:rPr lang="en-US" smtClean="0"/>
              <a:t>‹#›</a:t>
            </a:fld>
            <a:endParaRPr lang="en-US"/>
          </a:p>
        </p:txBody>
      </p:sp>
      <p:sp>
        <p:nvSpPr>
          <p:cNvPr id="3" name="Zástupný symbol obsahu 2">
            <a:extLst>
              <a:ext uri="{FF2B5EF4-FFF2-40B4-BE49-F238E27FC236}">
                <a16:creationId xmlns:a16="http://schemas.microsoft.com/office/drawing/2014/main" id="{88C81FA8-039D-4BAF-8AAB-7B6616AFEE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9642" y="2874837"/>
            <a:ext cx="4157958" cy="3068763"/>
          </a:xfrm>
        </p:spPr>
        <p:txBody>
          <a:bodyPr rtlCol="0"/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9B0FF197-4D72-4945-8068-57D52018E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8675" y="664670"/>
            <a:ext cx="5978925" cy="1700765"/>
          </a:xfrm>
        </p:spPr>
        <p:txBody>
          <a:bodyPr rtlCol="0">
            <a:normAutofit/>
          </a:bodyPr>
          <a:lstStyle>
            <a:lvl1pPr algn="l">
              <a:defRPr sz="40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815281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ozloženie troch fotografií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ástupný obrázok 13">
            <a:extLst>
              <a:ext uri="{FF2B5EF4-FFF2-40B4-BE49-F238E27FC236}">
                <a16:creationId xmlns:a16="http://schemas.microsoft.com/office/drawing/2014/main" id="{C862F182-2E5E-6FE9-60FC-DE6FE1129C8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76699" y="0"/>
            <a:ext cx="2683775" cy="2836282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vert="horz" lIns="91440" tIns="0" rIns="0" bIns="0" rtlCol="0">
            <a:noAutofit/>
          </a:bodyPr>
          <a:lstStyle>
            <a:lvl1pPr>
              <a:defRPr lang="en-US" sz="2400" b="0" i="0"/>
            </a:lvl1pPr>
          </a:lstStyle>
          <a:p>
            <a:pPr marL="0" lvl="0" indent="0" rtl="0">
              <a:lnSpc>
                <a:spcPct val="150000"/>
              </a:lnSpc>
              <a:buFontTx/>
              <a:buNone/>
            </a:pPr>
            <a:r>
              <a:rPr lang="sk"/>
              <a:t>Kliknutím na ikonu pridáte obrázok</a:t>
            </a:r>
          </a:p>
        </p:txBody>
      </p:sp>
      <p:sp>
        <p:nvSpPr>
          <p:cNvPr id="15" name="Zástupný obrázok 13">
            <a:extLst>
              <a:ext uri="{FF2B5EF4-FFF2-40B4-BE49-F238E27FC236}">
                <a16:creationId xmlns:a16="http://schemas.microsoft.com/office/drawing/2014/main" id="{7A4CD5C1-08C3-FFD4-3750-5118BD595B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793074" y="0"/>
            <a:ext cx="2683775" cy="2836282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vert="horz" lIns="91440" tIns="0" rIns="0" bIns="0" rtlCol="0">
            <a:noAutofit/>
          </a:bodyPr>
          <a:lstStyle>
            <a:lvl1pPr>
              <a:defRPr lang="en-US" sz="2400" b="0" i="0"/>
            </a:lvl1pPr>
          </a:lstStyle>
          <a:p>
            <a:pPr marL="0" lvl="0" indent="0" rtl="0">
              <a:lnSpc>
                <a:spcPct val="150000"/>
              </a:lnSpc>
              <a:buFontTx/>
              <a:buNone/>
            </a:pPr>
            <a:r>
              <a:rPr lang="sk"/>
              <a:t>Kliknutím na ikonu pridáte obrázok</a:t>
            </a:r>
          </a:p>
        </p:txBody>
      </p:sp>
      <p:sp>
        <p:nvSpPr>
          <p:cNvPr id="12" name="Zástupný obrázok 13">
            <a:extLst>
              <a:ext uri="{FF2B5EF4-FFF2-40B4-BE49-F238E27FC236}">
                <a16:creationId xmlns:a16="http://schemas.microsoft.com/office/drawing/2014/main" id="{846440B9-87D8-A71E-771E-6771EF88B86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506949" y="0"/>
            <a:ext cx="2685051" cy="2836282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vert="horz" lIns="91440" tIns="0" rIns="0" bIns="0" rtlCol="0">
            <a:noAutofit/>
          </a:bodyPr>
          <a:lstStyle>
            <a:lvl1pPr>
              <a:defRPr lang="en-US" sz="2400" b="0" i="0"/>
            </a:lvl1pPr>
          </a:lstStyle>
          <a:p>
            <a:pPr marL="0" lvl="0" indent="0" rtl="0">
              <a:lnSpc>
                <a:spcPct val="150000"/>
              </a:lnSpc>
              <a:buFontTx/>
              <a:buNone/>
            </a:pPr>
            <a:r>
              <a:rPr lang="sk"/>
              <a:t>Kliknutím na ikonu pridáte obrázok</a:t>
            </a:r>
          </a:p>
        </p:txBody>
      </p:sp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7727357F-46A1-493A-A5E4-1D7FAE5B9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9E58DE0-2D5A-4C5D-BB9F-60B17AEDD2D8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5" name="Zástupný symbol päty 4">
            <a:extLst>
              <a:ext uri="{FF2B5EF4-FFF2-40B4-BE49-F238E27FC236}">
                <a16:creationId xmlns:a16="http://schemas.microsoft.com/office/drawing/2014/main" id="{C57277BC-26F9-4B14-A2DC-C7575C5A6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6" name="Zástupný symbol čísla snímky 5">
            <a:extLst>
              <a:ext uri="{FF2B5EF4-FFF2-40B4-BE49-F238E27FC236}">
                <a16:creationId xmlns:a16="http://schemas.microsoft.com/office/drawing/2014/main" id="{107BC3FF-EE25-45FB-A7A8-AAA522F70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37E107C-2248-4498-B52C-AA96C672919A}" type="slidenum">
              <a:rPr lang="en-US" smtClean="0"/>
              <a:t>‹#›</a:t>
            </a:fld>
            <a:endParaRPr lang="en-US"/>
          </a:p>
        </p:txBody>
      </p:sp>
      <p:sp>
        <p:nvSpPr>
          <p:cNvPr id="3" name="Zástupný symbol obsahu 2">
            <a:extLst>
              <a:ext uri="{FF2B5EF4-FFF2-40B4-BE49-F238E27FC236}">
                <a16:creationId xmlns:a16="http://schemas.microsoft.com/office/drawing/2014/main" id="{88C81FA8-039D-4BAF-8AAB-7B6616AFEE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6699" y="3429000"/>
            <a:ext cx="6079577" cy="2781300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9B0FF197-4D72-4945-8068-57D52018E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371" y="647700"/>
            <a:ext cx="4839928" cy="1880755"/>
          </a:xfrm>
        </p:spPr>
        <p:txBody>
          <a:bodyPr rtlCol="0">
            <a:noAutofit/>
          </a:bodyPr>
          <a:lstStyle>
            <a:lvl1pPr algn="l">
              <a:defRPr sz="40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882340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ozloženie troch fotografií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ástupný obrázok 12">
            <a:extLst>
              <a:ext uri="{FF2B5EF4-FFF2-40B4-BE49-F238E27FC236}">
                <a16:creationId xmlns:a16="http://schemas.microsoft.com/office/drawing/2014/main" id="{2373D9BC-90A4-4F94-BD50-9CCB055EE80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188622" y="3459747"/>
            <a:ext cx="4003378" cy="3398253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vert="horz" lIns="91440" tIns="0" rIns="0" bIns="0" rtlCol="0">
            <a:noAutofit/>
          </a:bodyPr>
          <a:lstStyle>
            <a:lvl1pPr>
              <a:defRPr lang="en-US" sz="2400" b="0" i="0"/>
            </a:lvl1pPr>
          </a:lstStyle>
          <a:p>
            <a:pPr marL="0" lvl="0" indent="0" rtl="0">
              <a:lnSpc>
                <a:spcPct val="150000"/>
              </a:lnSpc>
              <a:buFontTx/>
              <a:buNone/>
            </a:pPr>
            <a:r>
              <a:rPr lang="sk"/>
              <a:t>Kliknutím na ikonu pridáte obrázok</a:t>
            </a:r>
          </a:p>
        </p:txBody>
      </p:sp>
      <p:sp>
        <p:nvSpPr>
          <p:cNvPr id="14" name="Zástupný obrázok 12">
            <a:extLst>
              <a:ext uri="{FF2B5EF4-FFF2-40B4-BE49-F238E27FC236}">
                <a16:creationId xmlns:a16="http://schemas.microsoft.com/office/drawing/2014/main" id="{1C768CD2-5235-9975-0B69-EDC3C9DA66E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88622" y="0"/>
            <a:ext cx="4003378" cy="3398253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vert="horz" lIns="91440" tIns="0" rIns="0" bIns="0" rtlCol="0">
            <a:noAutofit/>
          </a:bodyPr>
          <a:lstStyle>
            <a:lvl1pPr>
              <a:defRPr lang="en-US" sz="2400" b="0" i="0"/>
            </a:lvl1pPr>
          </a:lstStyle>
          <a:p>
            <a:pPr marL="0" lvl="0" indent="0" rtl="0">
              <a:lnSpc>
                <a:spcPct val="150000"/>
              </a:lnSpc>
              <a:buFontTx/>
              <a:buNone/>
            </a:pPr>
            <a:r>
              <a:rPr lang="sk"/>
              <a:t>Kliknutím na ikonu pridáte obrázok</a:t>
            </a:r>
          </a:p>
        </p:txBody>
      </p:sp>
      <p:sp>
        <p:nvSpPr>
          <p:cNvPr id="13" name="Zástupný obrázok 12">
            <a:extLst>
              <a:ext uri="{FF2B5EF4-FFF2-40B4-BE49-F238E27FC236}">
                <a16:creationId xmlns:a16="http://schemas.microsoft.com/office/drawing/2014/main" id="{E665258A-9629-D734-D3AE-AF4576FA553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-8201"/>
            <a:ext cx="8126413" cy="6866201"/>
          </a:xfrm>
          <a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vert="horz" lIns="91440" tIns="0" rIns="0" bIns="0" rtlCol="0">
            <a:noAutofit/>
          </a:bodyPr>
          <a:lstStyle>
            <a:lvl1pPr>
              <a:defRPr lang="en-US" sz="2400" b="0" i="0" dirty="0"/>
            </a:lvl1pPr>
          </a:lstStyle>
          <a:p>
            <a:pPr marL="0" lvl="0" indent="0" rtl="0">
              <a:lnSpc>
                <a:spcPct val="150000"/>
              </a:lnSpc>
              <a:buFontTx/>
              <a:buNone/>
            </a:pPr>
            <a:r>
              <a:rPr lang="sk"/>
              <a:t>Kliknutím na ikonu pridáte obrázok</a:t>
            </a:r>
            <a:endParaRPr lang="en-US" dirty="0"/>
          </a:p>
        </p:txBody>
      </p:sp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7727357F-46A1-493A-A5E4-1D7FAE5B9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09E58DE0-2D5A-4C5D-BB9F-60B17AEDD2D8}" type="datetimeFigureOut">
              <a:rPr lang="en-US" smtClean="0"/>
              <a:pPr rtl="0"/>
              <a:t>3/14/2026</a:t>
            </a:fld>
            <a:endParaRPr lang="en-US"/>
          </a:p>
        </p:txBody>
      </p:sp>
      <p:sp>
        <p:nvSpPr>
          <p:cNvPr id="5" name="Zástupný symbol päty 4">
            <a:extLst>
              <a:ext uri="{FF2B5EF4-FFF2-40B4-BE49-F238E27FC236}">
                <a16:creationId xmlns:a16="http://schemas.microsoft.com/office/drawing/2014/main" id="{C57277BC-26F9-4B14-A2DC-C7575C5A6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endParaRPr lang="en-US"/>
          </a:p>
        </p:txBody>
      </p:sp>
      <p:sp>
        <p:nvSpPr>
          <p:cNvPr id="6" name="Zástupný symbol čísla snímky 5">
            <a:extLst>
              <a:ext uri="{FF2B5EF4-FFF2-40B4-BE49-F238E27FC236}">
                <a16:creationId xmlns:a16="http://schemas.microsoft.com/office/drawing/2014/main" id="{107BC3FF-EE25-45FB-A7A8-AAA522F70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B37E107C-2248-4498-B52C-AA96C67291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Zástupný symbol obsahu 2">
            <a:extLst>
              <a:ext uri="{FF2B5EF4-FFF2-40B4-BE49-F238E27FC236}">
                <a16:creationId xmlns:a16="http://schemas.microsoft.com/office/drawing/2014/main" id="{88C81FA8-039D-4BAF-8AAB-7B6616AFEE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2371" y="5075225"/>
            <a:ext cx="3424329" cy="926020"/>
          </a:xfrm>
        </p:spPr>
        <p:txBody>
          <a:bodyPr rtlCol="0"/>
          <a:lstStyle>
            <a:lvl1pPr marL="0" indent="0">
              <a:buNone/>
              <a:defRPr lang="en-US" sz="2000" kern="1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228600" indent="0">
              <a:buNone/>
              <a:defRPr lang="en-US" sz="2000" kern="1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sk"/>
              <a:t>Kliknutím upravíte štýly predlohy textu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9B0FF197-4D72-4945-8068-57D52018E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0" y="1327355"/>
            <a:ext cx="4152900" cy="3435144"/>
          </a:xfrm>
        </p:spPr>
        <p:txBody>
          <a:bodyPr rtlCol="0">
            <a:normAutofit/>
          </a:bodyPr>
          <a:lstStyle>
            <a:lvl1pPr>
              <a:defRPr sz="40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</a:p>
        </p:txBody>
      </p:sp>
    </p:spTree>
    <p:extLst>
      <p:ext uri="{BB962C8B-B14F-4D97-AF65-F5344CB8AC3E}">
        <p14:creationId xmlns:p14="http://schemas.microsoft.com/office/powerpoint/2010/main" val="421910060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sah zarovnaný na st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7727357F-46A1-493A-A5E4-1D7FAE5B9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9E58DE0-2D5A-4C5D-BB9F-60B17AEDD2D8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5" name="Zástupný symbol päty 4">
            <a:extLst>
              <a:ext uri="{FF2B5EF4-FFF2-40B4-BE49-F238E27FC236}">
                <a16:creationId xmlns:a16="http://schemas.microsoft.com/office/drawing/2014/main" id="{C57277BC-26F9-4B14-A2DC-C7575C5A6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6" name="Zástupný symbol čísla snímky 5">
            <a:extLst>
              <a:ext uri="{FF2B5EF4-FFF2-40B4-BE49-F238E27FC236}">
                <a16:creationId xmlns:a16="http://schemas.microsoft.com/office/drawing/2014/main" id="{107BC3FF-EE25-45FB-A7A8-AAA522F70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37E107C-2248-4498-B52C-AA96C672919A}" type="slidenum">
              <a:rPr lang="en-US" smtClean="0"/>
              <a:t>‹#›</a:t>
            </a:fld>
            <a:endParaRPr lang="en-US"/>
          </a:p>
        </p:txBody>
      </p:sp>
      <p:sp>
        <p:nvSpPr>
          <p:cNvPr id="3" name="Zástupný symbol obsahu 2">
            <a:extLst>
              <a:ext uri="{FF2B5EF4-FFF2-40B4-BE49-F238E27FC236}">
                <a16:creationId xmlns:a16="http://schemas.microsoft.com/office/drawing/2014/main" id="{88C81FA8-039D-4BAF-8AAB-7B6616AFEE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83705" y="3071903"/>
            <a:ext cx="6224587" cy="2871695"/>
          </a:xfrm>
        </p:spPr>
        <p:txBody>
          <a:bodyPr rtlCol="0"/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9B0FF197-4D72-4945-8068-57D52018E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3705" y="1255056"/>
            <a:ext cx="6224588" cy="1451820"/>
          </a:xfrm>
        </p:spPr>
        <p:txBody>
          <a:bodyPr rtlCol="0">
            <a:noAutofit/>
          </a:bodyPr>
          <a:lstStyle>
            <a:lvl1pPr>
              <a:defRPr sz="40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7156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lavička sekci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5" name="Zástupný symbol päty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6" name="Zástupný symbol čísla snímky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5176" y="484632"/>
            <a:ext cx="7772400" cy="594360"/>
          </a:xfrm>
        </p:spPr>
        <p:txBody>
          <a:bodyPr rtlCol="0"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sk"/>
              <a:t>Kliknite sem a upravte štýl predlohy podnadpisov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4319" y="1801368"/>
            <a:ext cx="8602201" cy="4572000"/>
          </a:xfrm>
        </p:spPr>
        <p:txBody>
          <a:bodyPr rtlCol="0" anchor="b">
            <a:normAutofit/>
          </a:bodyPr>
          <a:lstStyle>
            <a:lvl1pPr algn="l">
              <a:defRPr sz="6000">
                <a:solidFill>
                  <a:schemeClr val="bg1"/>
                </a:solidFill>
                <a:highlight>
                  <a:srgbClr val="FFFFFF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3391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o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dátumu 2">
            <a:extLst>
              <a:ext uri="{FF2B5EF4-FFF2-40B4-BE49-F238E27FC236}">
                <a16:creationId xmlns:a16="http://schemas.microsoft.com/office/drawing/2014/main" id="{6CC77F2D-39D2-22F7-CF0B-39D63EBF0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4" name="Zástupný symbol päty 3">
            <a:extLst>
              <a:ext uri="{FF2B5EF4-FFF2-40B4-BE49-F238E27FC236}">
                <a16:creationId xmlns:a16="http://schemas.microsoft.com/office/drawing/2014/main" id="{0B12CFE6-D05E-5478-B3A4-81DC4DCD7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5" name="Zástupný symbol čísla snímky 4">
            <a:extLst>
              <a:ext uri="{FF2B5EF4-FFF2-40B4-BE49-F238E27FC236}">
                <a16:creationId xmlns:a16="http://schemas.microsoft.com/office/drawing/2014/main" id="{626B86D3-24E1-029E-BA22-9F17F9517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Zástupný symbol obsahu 6">
            <a:extLst>
              <a:ext uri="{FF2B5EF4-FFF2-40B4-BE49-F238E27FC236}">
                <a16:creationId xmlns:a16="http://schemas.microsoft.com/office/drawing/2014/main" id="{28C8B19A-6FC1-2B71-0BFB-9274CBF396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590261" y="2333860"/>
            <a:ext cx="7489944" cy="3689909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4E4019F8-742E-9EEF-F591-C9666AC32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7" y="664108"/>
            <a:ext cx="8467558" cy="1554480"/>
          </a:xfrm>
        </p:spPr>
        <p:txBody>
          <a:bodyPr rtlCol="0" anchor="b">
            <a:normAutofit/>
          </a:bodyPr>
          <a:lstStyle>
            <a:lvl1pPr>
              <a:defRPr sz="40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3475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am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obrázok 10">
            <a:extLst>
              <a:ext uri="{FF2B5EF4-FFF2-40B4-BE49-F238E27FC236}">
                <a16:creationId xmlns:a16="http://schemas.microsoft.com/office/drawing/2014/main" id="{EEE9D05A-2BD6-0F92-5A5D-FFA6FFF54EA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07050" y="0"/>
            <a:ext cx="6584950" cy="6858000"/>
          </a:xfrm>
          <a:blipFill>
            <a:blip r:embed="rId3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spPr>
        <p:txBody>
          <a:bodyPr vert="horz" lIns="91440" tIns="0" rIns="0" bIns="0" rtlCol="0">
            <a:noAutofit/>
          </a:bodyPr>
          <a:lstStyle>
            <a:lvl1pPr>
              <a:defRPr lang="en-US" sz="2400" b="0" i="0"/>
            </a:lvl1pPr>
          </a:lstStyle>
          <a:p>
            <a:pPr marL="0" lvl="0" indent="0" rtl="0">
              <a:lnSpc>
                <a:spcPct val="150000"/>
              </a:lnSpc>
              <a:buFontTx/>
              <a:buNone/>
            </a:pPr>
            <a:r>
              <a:rPr lang="sk"/>
              <a:t>Kliknutím na ikonu pridáte obrázok</a:t>
            </a:r>
          </a:p>
        </p:txBody>
      </p:sp>
      <p:sp>
        <p:nvSpPr>
          <p:cNvPr id="3" name="Zástupný symbol dátumu 2">
            <a:extLst>
              <a:ext uri="{FF2B5EF4-FFF2-40B4-BE49-F238E27FC236}">
                <a16:creationId xmlns:a16="http://schemas.microsoft.com/office/drawing/2014/main" id="{6CC77F2D-39D2-22F7-CF0B-39D63EBF0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en-US"/>
              <a:t>24. 2. 2025</a:t>
            </a:r>
          </a:p>
        </p:txBody>
      </p:sp>
      <p:sp>
        <p:nvSpPr>
          <p:cNvPr id="4" name="Zástupný symbol päty 3">
            <a:extLst>
              <a:ext uri="{FF2B5EF4-FFF2-40B4-BE49-F238E27FC236}">
                <a16:creationId xmlns:a16="http://schemas.microsoft.com/office/drawing/2014/main" id="{0B12CFE6-D05E-5478-B3A4-81DC4DCD7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k"/>
              <a:t>Vzorový text päty</a:t>
            </a:r>
          </a:p>
        </p:txBody>
      </p:sp>
      <p:sp>
        <p:nvSpPr>
          <p:cNvPr id="5" name="Zástupný symbol čísla snímky 4">
            <a:extLst>
              <a:ext uri="{FF2B5EF4-FFF2-40B4-BE49-F238E27FC236}">
                <a16:creationId xmlns:a16="http://schemas.microsoft.com/office/drawing/2014/main" id="{626B86D3-24E1-029E-BA22-9F17F9517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Zástupný symbol obsahu 6">
            <a:extLst>
              <a:ext uri="{FF2B5EF4-FFF2-40B4-BE49-F238E27FC236}">
                <a16:creationId xmlns:a16="http://schemas.microsoft.com/office/drawing/2014/main" id="{28C8B19A-6FC1-2B71-0BFB-9274CBF396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2648" y="2333860"/>
            <a:ext cx="4381756" cy="3689909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4E4019F8-742E-9EEF-F591-C9666AC32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7" y="664108"/>
            <a:ext cx="7007353" cy="1554480"/>
          </a:xfrm>
        </p:spPr>
        <p:txBody>
          <a:bodyPr rtlCol="0" anchor="b">
            <a:normAutofit/>
          </a:bodyPr>
          <a:lstStyle>
            <a:lvl1pPr>
              <a:defRPr sz="4000">
                <a:solidFill>
                  <a:schemeClr val="bg1"/>
                </a:solidFill>
                <a:highlight>
                  <a:srgbClr val="000000"/>
                </a:highlight>
              </a:defRPr>
            </a:lvl1pPr>
          </a:lstStyle>
          <a:p>
            <a:pPr rtl="0"/>
            <a:r>
              <a:rPr lang="sk"/>
              <a:t>Kliknite sem a upravte štýl predlohy nadpisov</a:t>
            </a:r>
          </a:p>
        </p:txBody>
      </p:sp>
    </p:spTree>
    <p:extLst>
      <p:ext uri="{BB962C8B-B14F-4D97-AF65-F5344CB8AC3E}">
        <p14:creationId xmlns:p14="http://schemas.microsoft.com/office/powerpoint/2010/main" val="5598974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nadpisu 1">
            <a:extLst>
              <a:ext uri="{FF2B5EF4-FFF2-40B4-BE49-F238E27FC236}">
                <a16:creationId xmlns:a16="http://schemas.microsoft.com/office/drawing/2014/main" id="{475BFB69-9245-EC58-F1DE-FEB625BD3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653578" cy="11322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rtl="0"/>
            <a:r>
              <a:rPr lang="sk"/>
              <a:t>Kliknite sem a upravte štýl predlohy nadpisov</a:t>
            </a:r>
            <a:endParaRPr lang="en-US" dirty="0"/>
          </a:p>
        </p:txBody>
      </p:sp>
      <p:sp>
        <p:nvSpPr>
          <p:cNvPr id="3" name="Zástupný symbol textu 2">
            <a:extLst>
              <a:ext uri="{FF2B5EF4-FFF2-40B4-BE49-F238E27FC236}">
                <a16:creationId xmlns:a16="http://schemas.microsoft.com/office/drawing/2014/main" id="{5516AFD5-5144-C460-0CA4-644BC4A93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2647" y="1715532"/>
            <a:ext cx="10653579" cy="4593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sk"/>
              <a:t>Kliknutím upravíte štýly predlohy textu</a:t>
            </a:r>
          </a:p>
          <a:p>
            <a:pPr lvl="1" rtl="0"/>
            <a:r>
              <a:rPr lang="sk"/>
              <a:t>Druhá úroveň</a:t>
            </a:r>
          </a:p>
          <a:p>
            <a:pPr lvl="2" rtl="0"/>
            <a:r>
              <a:rPr lang="sk"/>
              <a:t>Tretia úroveň</a:t>
            </a:r>
          </a:p>
          <a:p>
            <a:pPr lvl="3" rtl="0"/>
            <a:r>
              <a:rPr lang="sk"/>
              <a:t>Štvrtá úroveň</a:t>
            </a:r>
          </a:p>
          <a:p>
            <a:pPr lvl="4" rtl="0"/>
            <a:r>
              <a:rPr lang="sk"/>
              <a:t>Piata úroveň</a:t>
            </a:r>
          </a:p>
        </p:txBody>
      </p:sp>
      <p:sp>
        <p:nvSpPr>
          <p:cNvPr id="4" name="Zástupný symbol dátumu 3">
            <a:extLst>
              <a:ext uri="{FF2B5EF4-FFF2-40B4-BE49-F238E27FC236}">
                <a16:creationId xmlns:a16="http://schemas.microsoft.com/office/drawing/2014/main" id="{3995753E-AF8A-7E04-8A1A-205B755A02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7160" y="6453002"/>
            <a:ext cx="34943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pPr rtl="0"/>
            <a:r>
              <a:rPr lang="en-US"/>
              <a:t>24. 2. 2025</a:t>
            </a:r>
          </a:p>
        </p:txBody>
      </p:sp>
      <p:sp>
        <p:nvSpPr>
          <p:cNvPr id="5" name="Zástupný symbol päty 4">
            <a:extLst>
              <a:ext uri="{FF2B5EF4-FFF2-40B4-BE49-F238E27FC236}">
                <a16:creationId xmlns:a16="http://schemas.microsoft.com/office/drawing/2014/main" id="{D4E1B7C8-DA74-800B-EE14-A39E9DB32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876521" y="6453002"/>
            <a:ext cx="28054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pPr rtl="0"/>
            <a:r>
              <a:rPr lang="sk"/>
              <a:t>Vzorový text päty</a:t>
            </a:r>
          </a:p>
        </p:txBody>
      </p:sp>
      <p:sp>
        <p:nvSpPr>
          <p:cNvPr id="6" name="Zástupný symbol čísla snímky 5">
            <a:extLst>
              <a:ext uri="{FF2B5EF4-FFF2-40B4-BE49-F238E27FC236}">
                <a16:creationId xmlns:a16="http://schemas.microsoft.com/office/drawing/2014/main" id="{7AC1647D-0DF0-CA1B-F723-EF7B8F508D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32162" y="6453002"/>
            <a:ext cx="4292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pPr rtl="0"/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275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  <p:sldLayoutId id="2147483712" r:id="rId52"/>
    <p:sldLayoutId id="2147483713" r:id="rId53"/>
    <p:sldLayoutId id="2147483714" r:id="rId54"/>
    <p:sldLayoutId id="2147483715" r:id="rId55"/>
    <p:sldLayoutId id="2147483716" r:id="rId56"/>
    <p:sldLayoutId id="2147483717" r:id="rId57"/>
    <p:sldLayoutId id="2147483718" r:id="rId58"/>
    <p:sldLayoutId id="2147483719" r:id="rId59"/>
    <p:sldLayoutId id="2147483720" r:id="rId60"/>
    <p:sldLayoutId id="2147483721" r:id="rId61"/>
    <p:sldLayoutId id="2147483722" r:id="rId62"/>
    <p:sldLayoutId id="2147483723" r:id="rId63"/>
    <p:sldLayoutId id="2147483724" r:id="rId64"/>
    <p:sldLayoutId id="2147483725" r:id="rId65"/>
  </p:sldLayoutIdLst>
  <p:hf sldNum="0" hdr="0" ftr="0" dt="0"/>
  <p:txStyles>
    <p:titleStyle>
      <a:lvl1pPr algn="l" defTabSz="914400" rtl="0" eaLnBrk="1" latinLnBrk="0" hangingPunct="1">
        <a:lnSpc>
          <a:spcPct val="120000"/>
        </a:lnSpc>
        <a:spcBef>
          <a:spcPct val="0"/>
        </a:spcBef>
        <a:buNone/>
        <a:defRPr sz="4000" b="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orient="horz" pos="2160">
          <p15:clr>
            <a:srgbClr val="F26B43"/>
          </p15:clr>
        </p15:guide>
        <p15:guide id="6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dnadpis 1">
            <a:extLst>
              <a:ext uri="{FF2B5EF4-FFF2-40B4-BE49-F238E27FC236}">
                <a16:creationId xmlns:a16="http://schemas.microsoft.com/office/drawing/2014/main" id="{C2ED17D1-E5A7-C274-A53A-3C1C70C517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4676" y="4617138"/>
            <a:ext cx="7375466" cy="1014984"/>
          </a:xfrm>
        </p:spPr>
        <p:txBody>
          <a:bodyPr anchor="t">
            <a:normAutofit/>
          </a:bodyPr>
          <a:lstStyle/>
          <a:p>
            <a:r>
              <a:rPr lang="sk-SK"/>
              <a:t>Zásady a výhody pre zamestnancov v spoločnosti</a:t>
            </a: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37094407-D102-E326-48F3-B3D4AA1BC1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4676" y="854239"/>
            <a:ext cx="7876287" cy="3592629"/>
          </a:xfrm>
        </p:spPr>
        <p:txBody>
          <a:bodyPr anchor="b">
            <a:normAutofit/>
          </a:bodyPr>
          <a:lstStyle/>
          <a:p>
            <a:pPr>
              <a:lnSpc>
                <a:spcPct val="110000"/>
              </a:lnSpc>
            </a:pPr>
            <a:r>
              <a:rPr lang="sk-SK" sz="4000"/>
              <a:t>Prezentácia o vnútorných pravidlách a benefitoch v EcoLogistics Solutions s.r.o.</a:t>
            </a:r>
          </a:p>
        </p:txBody>
      </p:sp>
    </p:spTree>
    <p:extLst>
      <p:ext uri="{BB962C8B-B14F-4D97-AF65-F5344CB8AC3E}">
        <p14:creationId xmlns:p14="http://schemas.microsoft.com/office/powerpoint/2010/main" val="3146520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2" grpId="1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8587C7C8-88A8-23BC-8B2B-77DECA0DCA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653578" cy="1132258"/>
          </a:xfrm>
        </p:spPr>
        <p:txBody>
          <a:bodyPr anchor="t">
            <a:normAutofit/>
          </a:bodyPr>
          <a:lstStyle/>
          <a:p>
            <a:r>
              <a:rPr lang="sk-SK"/>
              <a:t>Pravidlá čerpania sick days</a:t>
            </a:r>
          </a:p>
        </p:txBody>
      </p:sp>
    </p:spTree>
    <p:extLst>
      <p:ext uri="{BB962C8B-B14F-4D97-AF65-F5344CB8AC3E}">
        <p14:creationId xmlns:p14="http://schemas.microsoft.com/office/powerpoint/2010/main" val="322254246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objekt pre obsah 3" descr="Zamestnanec odpočíva doma s teplomerom a liekmi, čo ilustruje PN">
            <a:extLst>
              <a:ext uri="{FF2B5EF4-FFF2-40B4-BE49-F238E27FC236}">
                <a16:creationId xmlns:a16="http://schemas.microsoft.com/office/drawing/2014/main" id="{F8DAE95B-0D03-49CF-A616-199A18F6EDF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38932" r="-1" b="-1"/>
          <a:stretch>
            <a:fillRect/>
          </a:stretch>
        </p:blipFill>
        <p:spPr>
          <a:xfrm>
            <a:off x="5917720" y="10"/>
            <a:ext cx="6274279" cy="6857990"/>
          </a:xfrm>
        </p:spPr>
      </p:pic>
      <p:sp>
        <p:nvSpPr>
          <p:cNvPr id="5" name="BlokTextu 4">
            <a:extLst>
              <a:ext uri="{FF2B5EF4-FFF2-40B4-BE49-F238E27FC236}">
                <a16:creationId xmlns:a16="http://schemas.microsoft.com/office/drawing/2014/main" id="{5AAD01AD-1160-465B-8B23-8FB531099E33}"/>
              </a:ext>
            </a:extLst>
          </p:cNvPr>
          <p:cNvSpPr txBox="1"/>
          <p:nvPr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612774" y="1744168"/>
            <a:ext cx="4572000" cy="462005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sk-SK" sz="1400" b="1"/>
              <a:t>Nárok na sick days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sk-SK" sz="1400"/>
              <a:t>Zamestnanec má nárok na tri platené dni zdravotného voľna za kalendárny rok na riešenie krátkodobej indispozície.</a:t>
            </a:r>
          </a:p>
          <a:p>
            <a:pPr marL="0" indent="0">
              <a:spcBef>
                <a:spcPts val="25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sk-SK" sz="1400" b="1"/>
              <a:t>Účel sick days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sk-SK" sz="1400"/>
              <a:t>Sick days slúžia na zotavenie pri zdravotnej indispozícii bez nutnosti návštevy lekára, ktorá zabraňuje výkonu práce.</a:t>
            </a:r>
          </a:p>
          <a:p>
            <a:pPr marL="0" indent="0">
              <a:spcBef>
                <a:spcPts val="25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sk-SK" sz="1400" b="1"/>
              <a:t>Pravidlá čerpania sick days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sk-SK" sz="1400"/>
              <a:t>Pravidlá čerpania upravujú, kedy a ako môže zamestnanec využiť sick days bez lekárskeho potvrdenia.</a:t>
            </a: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14D9B619-1725-881A-9752-BB4AAC290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7" y="320040"/>
            <a:ext cx="6226769" cy="1261872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110000"/>
              </a:lnSpc>
            </a:pPr>
            <a:r>
              <a:rPr lang="sk-SK" sz="3100"/>
              <a:t>Nárok, účel a pravidlá čerpania sick days</a:t>
            </a:r>
          </a:p>
        </p:txBody>
      </p:sp>
    </p:spTree>
    <p:extLst>
      <p:ext uri="{BB962C8B-B14F-4D97-AF65-F5344CB8AC3E}">
        <p14:creationId xmlns:p14="http://schemas.microsoft.com/office/powerpoint/2010/main" val="14416679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lokTextu 4">
            <a:extLst>
              <a:ext uri="{FF2B5EF4-FFF2-40B4-BE49-F238E27FC236}">
                <a16:creationId xmlns:a16="http://schemas.microsoft.com/office/drawing/2014/main" id="{31B96242-EFF7-4401-A36F-02D3D1DA9538}"/>
              </a:ext>
            </a:extLst>
          </p:cNvPr>
          <p:cNvSpPr txBox="1"/>
          <p:nvPr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137159" y="1044465"/>
            <a:ext cx="5866854" cy="540853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sk-SK" sz="1400" b="1"/>
              <a:t>Platba sick day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sk-SK" sz="1400"/>
              <a:t>Sick day je hradený vo výške 100 % priemernej mzdy zamestnanca bez zníženia.</a:t>
            </a:r>
          </a:p>
          <a:p>
            <a:pPr marL="0" indent="0">
              <a:spcBef>
                <a:spcPts val="25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sk-SK" sz="1400" b="1"/>
              <a:t>Oznamovanie sick day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sk-SK" sz="1400"/>
              <a:t>Zamestnanec musí oznámiť sick day nadriadenému do 08:30 hod. SMS alebo e-mailom v deň čerpania.</a:t>
            </a:r>
          </a:p>
          <a:p>
            <a:pPr marL="0" indent="0">
              <a:spcBef>
                <a:spcPts val="25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sk-SK" sz="1400" b="1"/>
              <a:t>Neprenosnosť a nepreplatenie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sk-SK" sz="1400"/>
              <a:t>Nevyčerpané sick days sa neprenášajú do ďalšieho roka a nie sú nárokové na preplatenie.</a:t>
            </a:r>
          </a:p>
          <a:p>
            <a:pPr marL="0" indent="0">
              <a:spcBef>
                <a:spcPts val="25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sk-SK" sz="1400" b="1"/>
              <a:t>Obmedzenia čerpania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sk-SK" sz="1400"/>
              <a:t>Sick day nemožno čerpať bez súhlasu nadriadeného po dovolenke alebo iných absenciách.</a:t>
            </a: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99D9E1A8-2BE6-E9C3-242B-472E0FCEF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" y="151597"/>
            <a:ext cx="11924209" cy="715505"/>
          </a:xfrm>
        </p:spPr>
        <p:txBody>
          <a:bodyPr anchor="ctr">
            <a:normAutofit/>
          </a:bodyPr>
          <a:lstStyle/>
          <a:p>
            <a:pPr>
              <a:lnSpc>
                <a:spcPct val="110000"/>
              </a:lnSpc>
            </a:pPr>
            <a:r>
              <a:rPr lang="sk-SK" sz="2800"/>
              <a:t>Oznamovanie, preplácanie a obmedzenia sick days</a:t>
            </a:r>
          </a:p>
        </p:txBody>
      </p:sp>
      <p:pic>
        <p:nvPicPr>
          <p:cNvPr id="4" name="Zástupný objekt pre obsah 3" descr="Zamestnanec informuje manažéra o chorobnej chorobe cez smartfón a e-mail, pracovné prostredie">
            <a:extLst>
              <a:ext uri="{FF2B5EF4-FFF2-40B4-BE49-F238E27FC236}">
                <a16:creationId xmlns:a16="http://schemas.microsoft.com/office/drawing/2014/main" id="{0C11B841-6620-4432-8AF6-C825615616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l="918" r="26676" b="2"/>
          <a:stretch>
            <a:fillRect/>
          </a:stretch>
        </p:blipFill>
        <p:spPr>
          <a:xfrm>
            <a:off x="6194513" y="1044465"/>
            <a:ext cx="5866854" cy="5408535"/>
          </a:xfrm>
        </p:spPr>
      </p:pic>
    </p:spTree>
    <p:extLst>
      <p:ext uri="{BB962C8B-B14F-4D97-AF65-F5344CB8AC3E}">
        <p14:creationId xmlns:p14="http://schemas.microsoft.com/office/powerpoint/2010/main" val="167841584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C6A9A6C9-7D21-7643-DFD2-B2D039429E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653578" cy="1132258"/>
          </a:xfrm>
        </p:spPr>
        <p:txBody>
          <a:bodyPr anchor="t">
            <a:normAutofit/>
          </a:bodyPr>
          <a:lstStyle/>
          <a:p>
            <a:pPr>
              <a:lnSpc>
                <a:spcPct val="110000"/>
              </a:lnSpc>
            </a:pPr>
            <a:r>
              <a:rPr lang="sk-SK" sz="3100"/>
              <a:t>Postup pri dočasnej pracovnej neschopnosti (PN)</a:t>
            </a:r>
          </a:p>
        </p:txBody>
      </p:sp>
    </p:spTree>
    <p:extLst>
      <p:ext uri="{BB962C8B-B14F-4D97-AF65-F5344CB8AC3E}">
        <p14:creationId xmlns:p14="http://schemas.microsoft.com/office/powerpoint/2010/main" val="408591757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objekt pre obsah 3" descr="elektronické dokumentové a komunikačné ikony predstavujúce digitálne riadenie nemocenskej dovolenky">
            <a:extLst>
              <a:ext uri="{FF2B5EF4-FFF2-40B4-BE49-F238E27FC236}">
                <a16:creationId xmlns:a16="http://schemas.microsoft.com/office/drawing/2014/main" id="{63FCA2BD-63A7-41DA-BEFA-93AE88268B5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/>
          <a:stretch/>
        </p:blipFill>
        <p:spPr>
          <a:xfrm>
            <a:off x="5063319" y="1271545"/>
            <a:ext cx="6519080" cy="4351485"/>
          </a:xfrm>
        </p:spPr>
      </p:pic>
      <p:sp>
        <p:nvSpPr>
          <p:cNvPr id="5" name="BlokTextu 4">
            <a:extLst>
              <a:ext uri="{FF2B5EF4-FFF2-40B4-BE49-F238E27FC236}">
                <a16:creationId xmlns:a16="http://schemas.microsoft.com/office/drawing/2014/main" id="{46B8B686-E8E9-4C88-A261-20EB7AEC7238}"/>
              </a:ext>
            </a:extLst>
          </p:cNvPr>
          <p:cNvSpPr txBox="1"/>
          <p:nvPr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609601" y="2826137"/>
            <a:ext cx="3585586" cy="343463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spcBef>
                <a:spcPts val="2500"/>
              </a:spcBef>
              <a:spcAft>
                <a:spcPts val="600"/>
              </a:spcAft>
              <a:buNone/>
            </a:pPr>
            <a:r>
              <a:rPr lang="sk-SK" sz="1100" b="1"/>
              <a:t>Informačná povinnosť zamestnanca</a:t>
            </a:r>
          </a:p>
          <a:p>
            <a:pPr marL="0" lvl="1" inden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sk-SK" sz="1100"/>
              <a:t>Zamestnanec musí okamžite informovať nadriadeného o vzniku PN a odhadovanej dĺžke trvania telefonicky alebo e-mailom.</a:t>
            </a:r>
          </a:p>
          <a:p>
            <a:pPr marL="0" indent="0">
              <a:lnSpc>
                <a:spcPct val="90000"/>
              </a:lnSpc>
              <a:spcBef>
                <a:spcPts val="2500"/>
              </a:spcBef>
              <a:spcAft>
                <a:spcPts val="600"/>
              </a:spcAft>
              <a:buNone/>
            </a:pPr>
            <a:r>
              <a:rPr lang="sk-SK" sz="1100" b="1"/>
              <a:t>Administratíva ePN systému</a:t>
            </a:r>
          </a:p>
          <a:p>
            <a:pPr marL="0" lvl="1" inden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sk-SK" sz="1100"/>
              <a:t>Pri ePN zamestnanec neodovzdáva papierové potvrdenie, zamestnávateľ si údaje preverí elektronicky v Sociálnej poisťovni.</a:t>
            </a:r>
          </a:p>
          <a:p>
            <a:pPr marL="0" indent="0">
              <a:lnSpc>
                <a:spcPct val="90000"/>
              </a:lnSpc>
              <a:spcBef>
                <a:spcPts val="2500"/>
              </a:spcBef>
              <a:spcAft>
                <a:spcPts val="600"/>
              </a:spcAft>
              <a:buNone/>
            </a:pPr>
            <a:r>
              <a:rPr lang="sk-SK" sz="1100" b="1"/>
              <a:t>Postup pri papierovej PN</a:t>
            </a:r>
          </a:p>
          <a:p>
            <a:pPr marL="0" lvl="1" inden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sk-SK" sz="1100"/>
              <a:t>Ak lekár vystaví papierovú PN, zamestnanec musí doručiť žiadosť o náhradu príjmu na personálne oddelenie do 3 dní.</a:t>
            </a: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EA3AF485-477D-8347-B678-6BE90E6A1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557784"/>
            <a:ext cx="3595634" cy="221231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sk-SK" sz="2600"/>
              <a:t>Informačné a administratívne povinnosti pri PN</a:t>
            </a:r>
          </a:p>
        </p:txBody>
      </p:sp>
    </p:spTree>
    <p:extLst>
      <p:ext uri="{BB962C8B-B14F-4D97-AF65-F5344CB8AC3E}">
        <p14:creationId xmlns:p14="http://schemas.microsoft.com/office/powerpoint/2010/main" val="288446578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objekt pre obsah 3" descr="Ilustrácia zobrazujúca proces vyplácania príjmu a informovanie zamestnanca o ukončení PN">
            <a:extLst>
              <a:ext uri="{FF2B5EF4-FFF2-40B4-BE49-F238E27FC236}">
                <a16:creationId xmlns:a16="http://schemas.microsoft.com/office/drawing/2014/main" id="{B045CD34-AA85-4723-9E90-8025A83677C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2771" r="2" b="2"/>
          <a:stretch>
            <a:fillRect/>
          </a:stretch>
        </p:blipFill>
        <p:spPr>
          <a:xfrm>
            <a:off x="612645" y="1828800"/>
            <a:ext cx="6446520" cy="4425696"/>
          </a:xfrm>
        </p:spPr>
      </p:pic>
      <p:sp>
        <p:nvSpPr>
          <p:cNvPr id="5" name="BlokTextu 4">
            <a:extLst>
              <a:ext uri="{FF2B5EF4-FFF2-40B4-BE49-F238E27FC236}">
                <a16:creationId xmlns:a16="http://schemas.microsoft.com/office/drawing/2014/main" id="{F0C5B17D-C041-424C-BB2B-54120E13C863}"/>
              </a:ext>
            </a:extLst>
          </p:cNvPr>
          <p:cNvSpPr txBox="1"/>
          <p:nvPr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7562088" y="1828800"/>
            <a:ext cx="4023360" cy="442887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sk-SK" sz="1400" b="1"/>
              <a:t>Náhrada príjmu počas PN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sk-SK" sz="1400"/>
              <a:t>Prvých 10 dní PN platí zamestnávateľ, s rôznymi percentami z vymeriavacieho základu. Od 11. dňa dávky vypláca Sociálna poisťovňa.</a:t>
            </a:r>
          </a:p>
          <a:p>
            <a:pPr marL="0" indent="0">
              <a:spcBef>
                <a:spcPts val="25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sk-SK" sz="1400" b="1"/>
              <a:t>Povinnosť ukončenia PN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sk-SK" sz="1400"/>
              <a:t>Zamestnanec musí informovať nadriadeného o ukončení PN minimálne jeden pracovný deň pred návratom do práce.</a:t>
            </a: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8D68A41E-5D76-BC12-A752-2FAC202B0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6" y="603504"/>
            <a:ext cx="10972802" cy="9704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/>
              <a:t>Náhrada príjmu a ukončenie PN</a:t>
            </a:r>
          </a:p>
        </p:txBody>
      </p:sp>
    </p:spTree>
    <p:extLst>
      <p:ext uri="{BB962C8B-B14F-4D97-AF65-F5344CB8AC3E}">
        <p14:creationId xmlns:p14="http://schemas.microsoft.com/office/powerpoint/2010/main" val="80988283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B16A1A87-AB77-88A8-952F-9418BAE5E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653578" cy="1132258"/>
          </a:xfrm>
        </p:spPr>
        <p:txBody>
          <a:bodyPr anchor="t">
            <a:normAutofit/>
          </a:bodyPr>
          <a:lstStyle/>
          <a:p>
            <a:r>
              <a:rPr lang="sk-SK"/>
              <a:t>Parkovacia politika</a:t>
            </a:r>
          </a:p>
        </p:txBody>
      </p:sp>
    </p:spTree>
    <p:extLst>
      <p:ext uri="{BB962C8B-B14F-4D97-AF65-F5344CB8AC3E}">
        <p14:creationId xmlns:p14="http://schemas.microsoft.com/office/powerpoint/2010/main" val="45085056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objekt pre obsah 3" descr="Rezervované parkovacie miesta s pracovnými vozidlami na parkovisku spoločnosti">
            <a:extLst>
              <a:ext uri="{FF2B5EF4-FFF2-40B4-BE49-F238E27FC236}">
                <a16:creationId xmlns:a16="http://schemas.microsoft.com/office/drawing/2014/main" id="{4A6C4D8D-6FD3-42C1-B192-D96CACCD85F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/>
          <a:stretch/>
        </p:blipFill>
        <p:spPr>
          <a:xfrm>
            <a:off x="5063319" y="1271545"/>
            <a:ext cx="6519080" cy="4351485"/>
          </a:xfrm>
        </p:spPr>
      </p:pic>
      <p:sp>
        <p:nvSpPr>
          <p:cNvPr id="5" name="BlokTextu 4">
            <a:extLst>
              <a:ext uri="{FF2B5EF4-FFF2-40B4-BE49-F238E27FC236}">
                <a16:creationId xmlns:a16="http://schemas.microsoft.com/office/drawing/2014/main" id="{DBA55965-B5EA-422B-B775-BF2120C0D9B9}"/>
              </a:ext>
            </a:extLst>
          </p:cNvPr>
          <p:cNvSpPr txBox="1"/>
          <p:nvPr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609601" y="2826137"/>
            <a:ext cx="3585586" cy="343463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spcAft>
                <a:spcPts val="600"/>
              </a:spcAft>
              <a:buNone/>
            </a:pPr>
            <a:r>
              <a:rPr lang="sk-SK" sz="1400" b="1"/>
              <a:t>Limitovaná kapacita parkoviska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None/>
            </a:pPr>
            <a:r>
              <a:rPr lang="sk-SK" sz="1400"/>
              <a:t>Kapacita parkoviska je obmedzená, preto je potrebné zaviesť pravidlá jeho využívania pre efektívne riadenie.</a:t>
            </a:r>
          </a:p>
          <a:p>
            <a:pPr marL="0" indent="0">
              <a:spcBef>
                <a:spcPts val="2500"/>
              </a:spcBef>
              <a:spcAft>
                <a:spcPts val="600"/>
              </a:spcAft>
              <a:buNone/>
            </a:pPr>
            <a:r>
              <a:rPr lang="sk-SK" sz="1400" b="1"/>
              <a:t>Pridelenie vyhradených miest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None/>
            </a:pPr>
            <a:r>
              <a:rPr lang="sk-SK" sz="1400"/>
              <a:t>Vyhradené parkovacie miesta sú pridelené manažmentu a zamestnancom so služobnými vozidlami pre zabezpečenie dostupnosti.</a:t>
            </a: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89C8E659-080E-550B-B406-85FFCD7351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557784"/>
            <a:ext cx="3595634" cy="221231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sk-SK"/>
              <a:t>Pravidlá pridelenia parkovacích miest</a:t>
            </a:r>
          </a:p>
        </p:txBody>
      </p:sp>
    </p:spTree>
    <p:extLst>
      <p:ext uri="{BB962C8B-B14F-4D97-AF65-F5344CB8AC3E}">
        <p14:creationId xmlns:p14="http://schemas.microsoft.com/office/powerpoint/2010/main" val="48241367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objekt pre obsah 3" descr="Nabíjacia stanica pre elektromobily, spoločné parkovacie miesta, informačné značky pre návštevníkov v podnikateľskom prostredí">
            <a:extLst>
              <a:ext uri="{FF2B5EF4-FFF2-40B4-BE49-F238E27FC236}">
                <a16:creationId xmlns:a16="http://schemas.microsoft.com/office/drawing/2014/main" id="{517E9136-2524-40A6-99D5-D85313DCA42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/>
          <a:stretch/>
        </p:blipFill>
        <p:spPr>
          <a:xfrm>
            <a:off x="5063319" y="1271545"/>
            <a:ext cx="6519080" cy="4351485"/>
          </a:xfrm>
        </p:spPr>
      </p:pic>
      <p:sp>
        <p:nvSpPr>
          <p:cNvPr id="5" name="BlokTextu 4">
            <a:extLst>
              <a:ext uri="{FF2B5EF4-FFF2-40B4-BE49-F238E27FC236}">
                <a16:creationId xmlns:a16="http://schemas.microsoft.com/office/drawing/2014/main" id="{749F1683-101B-4102-A84B-30468A53DC80}"/>
              </a:ext>
            </a:extLst>
          </p:cNvPr>
          <p:cNvSpPr txBox="1"/>
          <p:nvPr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609601" y="2826137"/>
            <a:ext cx="3585586" cy="343463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spcBef>
                <a:spcPts val="2500"/>
              </a:spcBef>
              <a:spcAft>
                <a:spcPts val="600"/>
              </a:spcAft>
              <a:buNone/>
            </a:pPr>
            <a:r>
              <a:rPr lang="sk-SK" sz="1100" b="1"/>
              <a:t>Zdieľané parkovacie miesta</a:t>
            </a:r>
          </a:p>
          <a:p>
            <a:pPr marL="0" lvl="1" inden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sk-SK" sz="1100"/>
              <a:t>Zdieľané miesta sú dostupné podľa princípu "kto prv príde, ten prv melie," čo zaručuje spravodlivé využitie.</a:t>
            </a:r>
          </a:p>
          <a:p>
            <a:pPr marL="0" indent="0">
              <a:lnSpc>
                <a:spcPct val="90000"/>
              </a:lnSpc>
              <a:spcBef>
                <a:spcPts val="2500"/>
              </a:spcBef>
              <a:spcAft>
                <a:spcPts val="600"/>
              </a:spcAft>
              <a:buNone/>
            </a:pPr>
            <a:r>
              <a:rPr lang="sk-SK" sz="1100" b="1"/>
              <a:t>E-mobilita a nabíjanie</a:t>
            </a:r>
          </a:p>
          <a:p>
            <a:pPr marL="0" lvl="1" inden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sk-SK" sz="1100"/>
              <a:t>Nabíjacie stanice sú primárne pre služobné autá, súkromné vozidlá musia mať povolenie a platiť poplatok.</a:t>
            </a:r>
          </a:p>
          <a:p>
            <a:pPr marL="0" indent="0">
              <a:lnSpc>
                <a:spcPct val="90000"/>
              </a:lnSpc>
              <a:spcBef>
                <a:spcPts val="2500"/>
              </a:spcBef>
              <a:spcAft>
                <a:spcPts val="600"/>
              </a:spcAft>
              <a:buNone/>
            </a:pPr>
            <a:r>
              <a:rPr lang="sk-SK" sz="1100" b="1"/>
              <a:t>Parkovanie pre návštevy</a:t>
            </a:r>
          </a:p>
          <a:p>
            <a:pPr marL="0" lvl="1" inden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sk-SK" sz="1100"/>
              <a:t>Parkovacie miesta označené ako "VISITOR" sú vyhradené pre klientov a obchodných partnerov, zabezpečujúc im pohodlný prístup.</a:t>
            </a: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7A70497C-52DF-466D-705C-CDC941A61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557784"/>
            <a:ext cx="3595634" cy="221231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sk-SK"/>
              <a:t>Zdieľané miesta, e-mobilita a návštevy</a:t>
            </a:r>
          </a:p>
        </p:txBody>
      </p:sp>
    </p:spTree>
    <p:extLst>
      <p:ext uri="{BB962C8B-B14F-4D97-AF65-F5344CB8AC3E}">
        <p14:creationId xmlns:p14="http://schemas.microsoft.com/office/powerpoint/2010/main" val="206430028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objekt pre obsah 3" descr="Koncept spolujazdy s kolegami, ktorí zdieľajú auto, kladie dôraz na udržateľnosť a tímovú prácu">
            <a:extLst>
              <a:ext uri="{FF2B5EF4-FFF2-40B4-BE49-F238E27FC236}">
                <a16:creationId xmlns:a16="http://schemas.microsoft.com/office/drawing/2014/main" id="{C21391C9-D693-46B1-B9DF-F510D48C0BA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7538" b="35507"/>
          <a:stretch>
            <a:fillRect/>
          </a:stretch>
        </p:blipFill>
        <p:spPr>
          <a:xfrm>
            <a:off x="-1" y="10"/>
            <a:ext cx="12192000" cy="4635122"/>
          </a:xfrm>
        </p:spPr>
      </p:pic>
      <p:sp>
        <p:nvSpPr>
          <p:cNvPr id="5" name="BlokTextu 4">
            <a:extLst>
              <a:ext uri="{FF2B5EF4-FFF2-40B4-BE49-F238E27FC236}">
                <a16:creationId xmlns:a16="http://schemas.microsoft.com/office/drawing/2014/main" id="{A541B9FF-AB68-47E7-B7F5-A993E667CC17}"/>
              </a:ext>
            </a:extLst>
          </p:cNvPr>
          <p:cNvSpPr txBox="1"/>
          <p:nvPr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5349240" y="5012267"/>
            <a:ext cx="6400800" cy="139033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spcBef>
                <a:spcPts val="2500"/>
              </a:spcBef>
              <a:spcAft>
                <a:spcPts val="600"/>
              </a:spcAft>
              <a:buNone/>
            </a:pPr>
            <a:r>
              <a:rPr lang="sk-SK" sz="900" b="1"/>
              <a:t>Motivácia zamestnancov</a:t>
            </a:r>
          </a:p>
          <a:p>
            <a:pPr marL="0" lvl="1" inden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sk-SK" sz="900"/>
              <a:t>Zamestnanci sú povzbudzovaní k využívaniu carpoolingu na podporu ekologickej udržateľnosti v práci.</a:t>
            </a:r>
          </a:p>
          <a:p>
            <a:pPr marL="0" indent="0">
              <a:lnSpc>
                <a:spcPct val="90000"/>
              </a:lnSpc>
              <a:spcBef>
                <a:spcPts val="2500"/>
              </a:spcBef>
              <a:spcAft>
                <a:spcPts val="600"/>
              </a:spcAft>
              <a:buNone/>
            </a:pPr>
            <a:r>
              <a:rPr lang="sk-SK" sz="900" b="1"/>
              <a:t>Ekologický prínos</a:t>
            </a:r>
          </a:p>
          <a:p>
            <a:pPr marL="0" lvl="1" inden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sk-SK" sz="900"/>
              <a:t>Spoločné jazdy znižujú emisie a dopravu, čo prispieva k ochrane životného prostredia.</a:t>
            </a: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7CB7E415-3E4F-CB1C-7959-3E47184527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3939967"/>
            <a:ext cx="3739896" cy="139033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110000"/>
              </a:lnSpc>
            </a:pPr>
            <a:r>
              <a:rPr lang="sk-SK" sz="2500"/>
              <a:t>Podpora udržateľnosti a carpoolingu</a:t>
            </a:r>
          </a:p>
        </p:txBody>
      </p:sp>
    </p:spTree>
    <p:extLst>
      <p:ext uri="{BB962C8B-B14F-4D97-AF65-F5344CB8AC3E}">
        <p14:creationId xmlns:p14="http://schemas.microsoft.com/office/powerpoint/2010/main" val="249495858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sah 1">
            <a:extLst>
              <a:ext uri="{FF2B5EF4-FFF2-40B4-BE49-F238E27FC236}">
                <a16:creationId xmlns:a16="http://schemas.microsoft.com/office/drawing/2014/main" id="{54FDE875-D8B6-87AA-29E1-57AD894DB047}"/>
              </a:ext>
            </a:extLst>
          </p:cNvPr>
          <p:cNvSpPr>
            <a:spLocks noGrp="1"/>
          </p:cNvSpPr>
          <p:nvPr>
            <p:ph sz="quarter" idx="13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BulletedText"/>
                  </p202:designTagLst>
                </p202:designPr>
              </p:ext>
            </p:extLst>
          </p:nvPr>
        </p:nvSpPr>
        <p:spPr>
          <a:xfrm>
            <a:off x="5519738" y="1538288"/>
            <a:ext cx="5681662" cy="4818062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t>Základné informácie o smernici</a:t>
            </a:r>
          </a:p>
          <a:p>
            <a:pPr>
              <a:buFont typeface="Arial" panose="020B0604020202020204" pitchFamily="34" charset="0"/>
              <a:buChar char="•"/>
            </a:pPr>
            <a:r>
              <a:t>Zamestnanecké benefity</a:t>
            </a:r>
          </a:p>
          <a:p>
            <a:pPr>
              <a:buFont typeface="Arial" panose="020B0604020202020204" pitchFamily="34" charset="0"/>
              <a:buChar char="•"/>
            </a:pPr>
            <a:r>
              <a:t>Pravidlá čerpania sick days</a:t>
            </a:r>
          </a:p>
          <a:p>
            <a:pPr>
              <a:buFont typeface="Arial" panose="020B0604020202020204" pitchFamily="34" charset="0"/>
              <a:buChar char="•"/>
            </a:pPr>
            <a:r>
              <a:t>Postup pri dočasnej pracovnej neschopnosti (PN)</a:t>
            </a:r>
          </a:p>
          <a:p>
            <a:pPr>
              <a:buFont typeface="Arial" panose="020B0604020202020204" pitchFamily="34" charset="0"/>
              <a:buChar char="•"/>
            </a:pPr>
            <a:r>
              <a:t>Parkovacia politika</a:t>
            </a:r>
          </a:p>
          <a:p>
            <a:pPr>
              <a:buFont typeface="Arial" panose="020B0604020202020204" pitchFamily="34" charset="0"/>
              <a:buChar char="•"/>
            </a:pPr>
            <a:r>
              <a:t>Záverečné ustanovenia smernice</a:t>
            </a:r>
            <a:endParaRPr lang="sk-SK"/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80278734-8D10-24F0-3C1D-DCC508B3FF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78" y="1537853"/>
            <a:ext cx="4145582" cy="4638825"/>
          </a:xfrm>
        </p:spPr>
        <p:txBody>
          <a:bodyPr anchor="t">
            <a:normAutofit/>
          </a:bodyPr>
          <a:lstStyle/>
          <a:p>
            <a:r>
              <a:rPr lang="sk-SK"/>
              <a:t>Program stretnutia</a:t>
            </a:r>
          </a:p>
        </p:txBody>
      </p:sp>
    </p:spTree>
    <p:extLst>
      <p:ext uri="{BB962C8B-B14F-4D97-AF65-F5344CB8AC3E}">
        <p14:creationId xmlns:p14="http://schemas.microsoft.com/office/powerpoint/2010/main" val="366783725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E8C3A7FB-557F-AA8A-116A-BFEF86E758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653578" cy="1132258"/>
          </a:xfrm>
        </p:spPr>
        <p:txBody>
          <a:bodyPr anchor="t">
            <a:normAutofit/>
          </a:bodyPr>
          <a:lstStyle/>
          <a:p>
            <a:r>
              <a:rPr lang="sk-SK"/>
              <a:t>Záverečné ustanovenia smernice</a:t>
            </a:r>
          </a:p>
        </p:txBody>
      </p:sp>
    </p:spTree>
    <p:extLst>
      <p:ext uri="{BB962C8B-B14F-4D97-AF65-F5344CB8AC3E}">
        <p14:creationId xmlns:p14="http://schemas.microsoft.com/office/powerpoint/2010/main" val="418759942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objekt pre obsah 3" descr="Koncept disciplíny na pracovisku so symbolom porušenia pravidiel a dôsledkov">
            <a:extLst>
              <a:ext uri="{FF2B5EF4-FFF2-40B4-BE49-F238E27FC236}">
                <a16:creationId xmlns:a16="http://schemas.microsoft.com/office/drawing/2014/main" id="{9A103A40-07FB-445F-B97C-6CBCD11FCD4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/>
          <a:stretch/>
        </p:blipFill>
        <p:spPr>
          <a:xfrm>
            <a:off x="5063319" y="1271545"/>
            <a:ext cx="6519080" cy="4351485"/>
          </a:xfrm>
        </p:spPr>
      </p:pic>
      <p:sp>
        <p:nvSpPr>
          <p:cNvPr id="5" name="BlokTextu 4">
            <a:extLst>
              <a:ext uri="{FF2B5EF4-FFF2-40B4-BE49-F238E27FC236}">
                <a16:creationId xmlns:a16="http://schemas.microsoft.com/office/drawing/2014/main" id="{C6507661-9B0D-4891-9954-0AD9406C482C}"/>
              </a:ext>
            </a:extLst>
          </p:cNvPr>
          <p:cNvSpPr txBox="1"/>
          <p:nvPr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609601" y="2826137"/>
            <a:ext cx="3585586" cy="343463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spcBef>
                <a:spcPts val="2500"/>
              </a:spcBef>
              <a:spcAft>
                <a:spcPts val="600"/>
              </a:spcAft>
              <a:buNone/>
            </a:pPr>
            <a:r>
              <a:rPr lang="sk-SK" sz="1200" b="1"/>
              <a:t>Zneužívanie sick days</a:t>
            </a:r>
          </a:p>
          <a:p>
            <a:pPr marL="0" lvl="1" inden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sk-SK" sz="1200"/>
              <a:t>Nesprávne využívanie pracovnej neprítomnosti môže viesť k porušeniu pravidiel a disciplinárnym opatreniam.</a:t>
            </a:r>
          </a:p>
          <a:p>
            <a:pPr marL="0" indent="0">
              <a:lnSpc>
                <a:spcPct val="90000"/>
              </a:lnSpc>
              <a:spcBef>
                <a:spcPts val="2500"/>
              </a:spcBef>
              <a:spcAft>
                <a:spcPts val="600"/>
              </a:spcAft>
              <a:buNone/>
            </a:pPr>
            <a:r>
              <a:rPr lang="sk-SK" sz="1200" b="1"/>
              <a:t>Porušenie parkovacieho poriadku</a:t>
            </a:r>
          </a:p>
          <a:p>
            <a:pPr marL="0" lvl="1" inden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sk-SK" sz="1200"/>
              <a:t>Nedodržiavanie pravidiel parkovania na pracovisku je považované za porušenie pracovnej disciplíny.</a:t>
            </a:r>
          </a:p>
          <a:p>
            <a:pPr marL="0" indent="0">
              <a:lnSpc>
                <a:spcPct val="90000"/>
              </a:lnSpc>
              <a:spcBef>
                <a:spcPts val="2500"/>
              </a:spcBef>
              <a:spcAft>
                <a:spcPts val="600"/>
              </a:spcAft>
              <a:buNone/>
            </a:pPr>
            <a:r>
              <a:rPr lang="sk-SK" sz="1200" b="1"/>
              <a:t>Dôsledky porušenia disciplíny</a:t>
            </a:r>
          </a:p>
          <a:p>
            <a:pPr marL="0" lvl="1" inden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sk-SK" sz="1200"/>
              <a:t>Porušenie pravidiel smernice môže viesť k sankciám a disciplinárnym opatreniam v práci.</a:t>
            </a: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85F0E158-815A-6089-EB25-F03733DDF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557784"/>
            <a:ext cx="3595634" cy="221231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sk-SK"/>
              <a:t>Dôsledky porušenia pravidiel</a:t>
            </a:r>
          </a:p>
        </p:txBody>
      </p:sp>
    </p:spTree>
    <p:extLst>
      <p:ext uri="{BB962C8B-B14F-4D97-AF65-F5344CB8AC3E}">
        <p14:creationId xmlns:p14="http://schemas.microsoft.com/office/powerpoint/2010/main" val="414810449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objekt pre obsah 3" descr="Aktualizácia obchodných dokumentov s ekonomickými grafmi a právnymi stupnicami">
            <a:extLst>
              <a:ext uri="{FF2B5EF4-FFF2-40B4-BE49-F238E27FC236}">
                <a16:creationId xmlns:a16="http://schemas.microsoft.com/office/drawing/2014/main" id="{445A416C-D88E-4667-80DC-ABA07F71B40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l="23105" r="12802" b="-1"/>
          <a:stretch>
            <a:fillRect/>
          </a:stretch>
        </p:blipFill>
        <p:spPr>
          <a:xfrm>
            <a:off x="5607050" y="10"/>
            <a:ext cx="6584950" cy="6857990"/>
          </a:xfrm>
        </p:spPr>
      </p:pic>
      <p:sp>
        <p:nvSpPr>
          <p:cNvPr id="5" name="BlokTextu 4">
            <a:extLst>
              <a:ext uri="{FF2B5EF4-FFF2-40B4-BE49-F238E27FC236}">
                <a16:creationId xmlns:a16="http://schemas.microsoft.com/office/drawing/2014/main" id="{1911BBBE-4007-437F-B1E8-A46BF30E5775}"/>
              </a:ext>
            </a:extLst>
          </p:cNvPr>
          <p:cNvSpPr txBox="1"/>
          <p:nvPr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612648" y="2333860"/>
            <a:ext cx="4381756" cy="3689909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sk-SK" sz="1400" b="1"/>
              <a:t>Právo na aktualizáciu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sk-SK" sz="1400"/>
              <a:t>Zamestnávateľ má právo upravovať smernicu podľa aktuálnych potrieb a okolností.</a:t>
            </a:r>
          </a:p>
          <a:p>
            <a:pPr marL="0" indent="0">
              <a:spcBef>
                <a:spcPts val="25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sk-SK" sz="1400" b="1"/>
              <a:t>Ekonomické výsledky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sk-SK" sz="1400"/>
              <a:t>Aktualizácie smernice sú ovplyvnené ekonomickými výsledkami spoločnosti.</a:t>
            </a:r>
          </a:p>
          <a:p>
            <a:pPr marL="0" indent="0">
              <a:spcBef>
                <a:spcPts val="25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sk-SK" sz="1400" b="1"/>
              <a:t>Legislatívne zmeny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sk-SK" sz="1400"/>
              <a:t>Zmeny v legislatíve môžu viesť k potrebe aktualizácie smernice.</a:t>
            </a: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D93F99F4-9E47-1049-DDAC-CF8D10F121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7" y="664108"/>
            <a:ext cx="7007353" cy="155448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sk" b="0" kern="1200" cap="all" spc="300" baseline="0">
                <a:highlight>
                  <a:srgbClr val="000000"/>
                </a:highlight>
                <a:latin typeface="+mj-lt"/>
                <a:ea typeface="+mj-ea"/>
                <a:cs typeface="+mj-cs"/>
              </a:rPr>
              <a:t>Možnosť aktualizácie smernice</a:t>
            </a:r>
          </a:p>
        </p:txBody>
      </p:sp>
    </p:spTree>
    <p:extLst>
      <p:ext uri="{BB962C8B-B14F-4D97-AF65-F5344CB8AC3E}">
        <p14:creationId xmlns:p14="http://schemas.microsoft.com/office/powerpoint/2010/main" val="107030896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objekt pre obsah 3" descr="Profesionálne schvaľovacie dokumenty o podpise podnikania v korporátnom prostredí">
            <a:extLst>
              <a:ext uri="{FF2B5EF4-FFF2-40B4-BE49-F238E27FC236}">
                <a16:creationId xmlns:a16="http://schemas.microsoft.com/office/drawing/2014/main" id="{CC600A99-FE12-4928-8374-F5F121D7308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32091" r="6840" b="-1"/>
          <a:stretch>
            <a:fillRect/>
          </a:stretch>
        </p:blipFill>
        <p:spPr>
          <a:xfrm>
            <a:off x="5917720" y="10"/>
            <a:ext cx="6274279" cy="6857990"/>
          </a:xfrm>
        </p:spPr>
      </p:pic>
      <p:sp>
        <p:nvSpPr>
          <p:cNvPr id="5" name="BlokTextu 4">
            <a:extLst>
              <a:ext uri="{FF2B5EF4-FFF2-40B4-BE49-F238E27FC236}">
                <a16:creationId xmlns:a16="http://schemas.microsoft.com/office/drawing/2014/main" id="{12A01B62-7E54-4CF0-B227-1DC96C293379}"/>
              </a:ext>
            </a:extLst>
          </p:cNvPr>
          <p:cNvSpPr txBox="1"/>
          <p:nvPr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612774" y="1744168"/>
            <a:ext cx="4572000" cy="462005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sk-SK" sz="1400" b="1"/>
              <a:t>Schválenie dokumentu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sk-SK" sz="1400"/>
              <a:t>Konateľ schvaľuje dokumenty a zodpovedá za ich obsah a platnosť v mene spoločnosti.</a:t>
            </a:r>
          </a:p>
          <a:p>
            <a:pPr marL="0" indent="0">
              <a:spcBef>
                <a:spcPts val="25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sk-SK" sz="1400" b="1"/>
              <a:t>Úloha konateľa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sk-SK" sz="1400"/>
              <a:t>Konateľ je zodpovedný za riadenie spoločnosti a zastupovanie jej záujmov.</a:t>
            </a: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A8D22079-2291-9C25-954A-A826E16997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7" y="320040"/>
            <a:ext cx="6226769" cy="1261872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110000"/>
              </a:lnSpc>
            </a:pPr>
            <a:r>
              <a:rPr lang="sk-SK" sz="3400"/>
              <a:t>Schválenie a podpis konateľa</a:t>
            </a:r>
          </a:p>
        </p:txBody>
      </p:sp>
    </p:spTree>
    <p:extLst>
      <p:ext uri="{BB962C8B-B14F-4D97-AF65-F5344CB8AC3E}">
        <p14:creationId xmlns:p14="http://schemas.microsoft.com/office/powerpoint/2010/main" val="427883940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Zástupný objekt pre obsah 1">
            <a:extLst>
              <a:ext uri="{FF2B5EF4-FFF2-40B4-BE49-F238E27FC236}">
                <a16:creationId xmlns:a16="http://schemas.microsoft.com/office/drawing/2014/main" id="{78175ADE-A548-C611-56A9-153C7FD06F01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GraphicFramePr>
        <p:xfrm>
          <a:off x="1590261" y="2333860"/>
          <a:ext cx="7489944" cy="36899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Nadpis 2">
            <a:extLst>
              <a:ext uri="{FF2B5EF4-FFF2-40B4-BE49-F238E27FC236}">
                <a16:creationId xmlns:a16="http://schemas.microsoft.com/office/drawing/2014/main" id="{79067E84-C818-9911-C561-C0229A57C6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7" y="664108"/>
            <a:ext cx="8467558" cy="1554480"/>
          </a:xfrm>
        </p:spPr>
        <p:txBody>
          <a:bodyPr anchor="b">
            <a:normAutofit/>
          </a:bodyPr>
          <a:lstStyle/>
          <a:p>
            <a:pPr>
              <a:lnSpc>
                <a:spcPct val="110000"/>
              </a:lnSpc>
            </a:pPr>
            <a:r>
              <a:rPr lang="sk-SK" sz="2800"/>
              <a:t>Zhrnutie k vnútorným pravidlám a benefitom v EcoLogistics Solutions s.r.o.</a:t>
            </a:r>
          </a:p>
        </p:txBody>
      </p:sp>
    </p:spTree>
    <p:extLst>
      <p:ext uri="{BB962C8B-B14F-4D97-AF65-F5344CB8AC3E}">
        <p14:creationId xmlns:p14="http://schemas.microsoft.com/office/powerpoint/2010/main" val="3076146926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57807994-37D5-CFB1-9A42-88EC91625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653578" cy="1132258"/>
          </a:xfrm>
        </p:spPr>
        <p:txBody>
          <a:bodyPr anchor="t">
            <a:normAutofit/>
          </a:bodyPr>
          <a:lstStyle/>
          <a:p>
            <a:r>
              <a:rPr lang="sk-SK"/>
              <a:t>Základné informácie o smernici</a:t>
            </a:r>
          </a:p>
        </p:txBody>
      </p:sp>
    </p:spTree>
    <p:extLst>
      <p:ext uri="{BB962C8B-B14F-4D97-AF65-F5344CB8AC3E}">
        <p14:creationId xmlns:p14="http://schemas.microsoft.com/office/powerpoint/2010/main" val="388075956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objekt pre obsah 3" descr="Dokumenty kancelárskej politiky, zamestnanecké benefity, PN a koncept správy parkovania">
            <a:extLst>
              <a:ext uri="{FF2B5EF4-FFF2-40B4-BE49-F238E27FC236}">
                <a16:creationId xmlns:a16="http://schemas.microsoft.com/office/drawing/2014/main" id="{D3A084B9-0AFF-405B-9712-0AE803B53B9F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/>
          <a:stretch/>
        </p:blipFill>
        <p:spPr>
          <a:xfrm>
            <a:off x="5063319" y="1271545"/>
            <a:ext cx="6519080" cy="4351485"/>
          </a:xfrm>
        </p:spPr>
      </p:pic>
      <p:sp>
        <p:nvSpPr>
          <p:cNvPr id="5" name="BlokTextu 4">
            <a:extLst>
              <a:ext uri="{FF2B5EF4-FFF2-40B4-BE49-F238E27FC236}">
                <a16:creationId xmlns:a16="http://schemas.microsoft.com/office/drawing/2014/main" id="{3E0B4566-62DB-4931-A768-7258853267E4}"/>
              </a:ext>
            </a:extLst>
          </p:cNvPr>
          <p:cNvSpPr txBox="1"/>
          <p:nvPr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609601" y="2826137"/>
            <a:ext cx="3585586" cy="343463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spcBef>
                <a:spcPts val="2500"/>
              </a:spcBef>
              <a:spcAft>
                <a:spcPts val="600"/>
              </a:spcAft>
              <a:buNone/>
            </a:pPr>
            <a:r>
              <a:rPr lang="sk-SK" sz="1400" b="1"/>
              <a:t>Predmet smernice</a:t>
            </a:r>
          </a:p>
          <a:p>
            <a:pPr marL="0" lvl="1" inden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sk-SK" sz="1400"/>
              <a:t>Smernica stanovuje pravidlá zamestnaneckých benefitov, sick days, parkovania a postupov pri PN.</a:t>
            </a:r>
          </a:p>
          <a:p>
            <a:pPr marL="0" indent="0">
              <a:lnSpc>
                <a:spcPct val="90000"/>
              </a:lnSpc>
              <a:spcBef>
                <a:spcPts val="2500"/>
              </a:spcBef>
              <a:spcAft>
                <a:spcPts val="600"/>
              </a:spcAft>
              <a:buNone/>
            </a:pPr>
            <a:r>
              <a:rPr lang="sk-SK" sz="1400" b="1"/>
              <a:t>Platnosť smernice</a:t>
            </a:r>
          </a:p>
          <a:p>
            <a:pPr marL="0" lvl="1" inden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sk-SK" sz="1400"/>
              <a:t>Smernica platí pre spoločnosť EcoLogistics Solutions s.r.o. od 1. apríla 2026.</a:t>
            </a:r>
          </a:p>
          <a:p>
            <a:pPr marL="0" indent="0">
              <a:lnSpc>
                <a:spcPct val="90000"/>
              </a:lnSpc>
              <a:spcBef>
                <a:spcPts val="2500"/>
              </a:spcBef>
              <a:spcAft>
                <a:spcPts val="600"/>
              </a:spcAft>
              <a:buNone/>
            </a:pPr>
            <a:r>
              <a:rPr lang="sk-SK" sz="1400" b="1"/>
              <a:t>Verzia dokumentu</a:t>
            </a:r>
          </a:p>
          <a:p>
            <a:pPr marL="0" lvl="1" inden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sk-SK" sz="1400"/>
              <a:t>Aktuálna verzia smernice je 1.0, čo označuje jej prvé oficiálne vydanie.</a:t>
            </a: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DD06DB9D-FECD-28F2-7751-2D1B60CB5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557784"/>
            <a:ext cx="3595634" cy="221231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sk-SK"/>
              <a:t>Predmet a účinnosť smernice</a:t>
            </a:r>
          </a:p>
        </p:txBody>
      </p:sp>
    </p:spTree>
    <p:extLst>
      <p:ext uri="{BB962C8B-B14F-4D97-AF65-F5344CB8AC3E}">
        <p14:creationId xmlns:p14="http://schemas.microsoft.com/office/powerpoint/2010/main" val="38068730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objekt pre obsah 3" descr="Kancelárske prostredie s ikonami zamestnaneckých benefitov, nemocenskou dovolenkou a prístupom k parkovaniu">
            <a:extLst>
              <a:ext uri="{FF2B5EF4-FFF2-40B4-BE49-F238E27FC236}">
                <a16:creationId xmlns:a16="http://schemas.microsoft.com/office/drawing/2014/main" id="{07C6F176-B8C5-4CE7-B1D0-AD775403A53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16263" r="18846" b="2"/>
          <a:stretch>
            <a:fillRect/>
          </a:stretch>
        </p:blipFill>
        <p:spPr>
          <a:xfrm>
            <a:off x="20" y="10"/>
            <a:ext cx="4076680" cy="4193417"/>
          </a:xfrm>
        </p:spPr>
      </p:pic>
      <p:sp>
        <p:nvSpPr>
          <p:cNvPr id="5" name="BlokTextu 4">
            <a:extLst>
              <a:ext uri="{FF2B5EF4-FFF2-40B4-BE49-F238E27FC236}">
                <a16:creationId xmlns:a16="http://schemas.microsoft.com/office/drawing/2014/main" id="{BC26E4F3-4F60-49ED-977D-3D38A0BB474B}"/>
              </a:ext>
            </a:extLst>
          </p:cNvPr>
          <p:cNvSpPr txBox="1"/>
          <p:nvPr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5499291" y="914400"/>
            <a:ext cx="5773936" cy="50292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spcAft>
                <a:spcPts val="600"/>
              </a:spcAft>
              <a:buNone/>
            </a:pPr>
            <a:r>
              <a:rPr lang="sk-SK" sz="1400" b="1"/>
              <a:t>Podmienky zamestnaneckých benefitov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None/>
            </a:pPr>
            <a:r>
              <a:rPr lang="sk-SK" sz="1400"/>
              <a:t>Smernica upravuje poskytovanie nadštandardných benefitov pre zamestnancov v trvalom pracovnom pomere.</a:t>
            </a:r>
          </a:p>
          <a:p>
            <a:pPr marL="0" indent="0">
              <a:spcBef>
                <a:spcPts val="2500"/>
              </a:spcBef>
              <a:spcAft>
                <a:spcPts val="600"/>
              </a:spcAft>
              <a:buNone/>
            </a:pPr>
            <a:r>
              <a:rPr lang="sk-SK" sz="1400" b="1"/>
              <a:t>Pravidlá zdravotného voľna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None/>
            </a:pPr>
            <a:r>
              <a:rPr lang="sk-SK" sz="1400"/>
              <a:t>Určujú sa pravidlá čerpania zdravotného voľna a procesné povinnosti pri pracovnej neschopnosti.</a:t>
            </a:r>
          </a:p>
          <a:p>
            <a:pPr marL="0" indent="0">
              <a:spcBef>
                <a:spcPts val="2500"/>
              </a:spcBef>
              <a:spcAft>
                <a:spcPts val="600"/>
              </a:spcAft>
              <a:buNone/>
            </a:pPr>
            <a:r>
              <a:rPr lang="sk-SK" sz="1400" b="1"/>
              <a:t>Využívanie parkovacích kapacít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None/>
            </a:pPr>
            <a:r>
              <a:rPr lang="sk-SK" sz="1400"/>
              <a:t>Smernica stanovuje pravidlá využívania parkovacích miest pre zamestnancov.</a:t>
            </a:r>
          </a:p>
          <a:p>
            <a:pPr marL="0" indent="0">
              <a:spcBef>
                <a:spcPts val="2500"/>
              </a:spcBef>
              <a:spcAft>
                <a:spcPts val="600"/>
              </a:spcAft>
              <a:buNone/>
            </a:pPr>
            <a:r>
              <a:rPr lang="sk-SK" sz="1400" b="1"/>
              <a:t>Záväznosť smernice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None/>
            </a:pPr>
            <a:r>
              <a:rPr lang="sk-SK" sz="1400"/>
              <a:t>Smernica platí pre všetkých zamestnancov v trvalom pracovnom pomere a pre dohodárov len v uvedenom rozsahu.</a:t>
            </a: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EBD10BDF-DECF-A3F0-91C5-12D85FC6D2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591" y="3786474"/>
            <a:ext cx="4169890" cy="1614008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10000"/>
              </a:lnSpc>
            </a:pPr>
            <a:r>
              <a:rPr lang="sk-SK" sz="2800"/>
              <a:t>Rozsah platnosti a záväznosť pre zamestnancov</a:t>
            </a:r>
          </a:p>
        </p:txBody>
      </p:sp>
    </p:spTree>
    <p:extLst>
      <p:ext uri="{BB962C8B-B14F-4D97-AF65-F5344CB8AC3E}">
        <p14:creationId xmlns:p14="http://schemas.microsoft.com/office/powerpoint/2010/main" val="125028521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59BACD82-3218-5FDC-86E8-3F1F8DEECE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653578" cy="1132258"/>
          </a:xfrm>
        </p:spPr>
        <p:txBody>
          <a:bodyPr anchor="t">
            <a:normAutofit/>
          </a:bodyPr>
          <a:lstStyle/>
          <a:p>
            <a:r>
              <a:rPr lang="sk-SK"/>
              <a:t>Zamestnanecké benefity</a:t>
            </a:r>
          </a:p>
        </p:txBody>
      </p:sp>
    </p:spTree>
    <p:extLst>
      <p:ext uri="{BB962C8B-B14F-4D97-AF65-F5344CB8AC3E}">
        <p14:creationId xmlns:p14="http://schemas.microsoft.com/office/powerpoint/2010/main" val="98844445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objekt pre obsah 3" descr="Zamestnanci sa učia jazyky a získavajú certifikáty, kancelárske prostredie s školeniami a podporou">
            <a:extLst>
              <a:ext uri="{FF2B5EF4-FFF2-40B4-BE49-F238E27FC236}">
                <a16:creationId xmlns:a16="http://schemas.microsoft.com/office/drawing/2014/main" id="{51D7D0C1-B67E-4264-AC74-A4593C6E7B9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l="18228" r="17679" b="-1"/>
          <a:stretch>
            <a:fillRect/>
          </a:stretch>
        </p:blipFill>
        <p:spPr>
          <a:xfrm>
            <a:off x="5607050" y="10"/>
            <a:ext cx="6584950" cy="6857990"/>
          </a:xfrm>
        </p:spPr>
      </p:pic>
      <p:sp>
        <p:nvSpPr>
          <p:cNvPr id="5" name="BlokTextu 4">
            <a:extLst>
              <a:ext uri="{FF2B5EF4-FFF2-40B4-BE49-F238E27FC236}">
                <a16:creationId xmlns:a16="http://schemas.microsoft.com/office/drawing/2014/main" id="{5CA2104A-4F81-4A86-9FD7-BF13D09653A9}"/>
              </a:ext>
            </a:extLst>
          </p:cNvPr>
          <p:cNvSpPr txBox="1"/>
          <p:nvPr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612648" y="2333860"/>
            <a:ext cx="4381756" cy="3689909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spcBef>
                <a:spcPts val="25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sk-SK" sz="1400" b="1"/>
              <a:t>Podpora vzdelávania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sk-SK" sz="1400"/>
              <a:t>Spoločnosť prepláca jazykové kurzy angličtiny a nemčiny až do výšky 500 € ročne pre zamestnancov.</a:t>
            </a:r>
          </a:p>
          <a:p>
            <a:pPr marL="0" indent="0">
              <a:spcBef>
                <a:spcPts val="25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sk-SK" sz="1400" b="1"/>
              <a:t>Odborné certifikácie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sk-SK" sz="1400"/>
              <a:t>Financovanie odborných certifikácií súvisiacich s logistikou podporuje profesijný rast zamestnancov.</a:t>
            </a:r>
          </a:p>
          <a:p>
            <a:pPr marL="0" indent="0">
              <a:spcBef>
                <a:spcPts val="25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sk-SK" sz="1400" b="1"/>
              <a:t>Work-life balance</a:t>
            </a:r>
          </a:p>
          <a:p>
            <a:pPr marL="0" lvl="1" indent="0"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sk-SK" sz="1400"/>
              <a:t>Spoločnosť kladie dôraz na rovnováhu medzi pracovným a súkromným životom zamestnancov prostredníctvom benefitov.</a:t>
            </a: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314C8786-164D-149C-D714-B6E92B94F8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7" y="664108"/>
            <a:ext cx="7007353" cy="155448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sk" sz="3700" b="0" kern="1200" cap="all" spc="300" baseline="0">
                <a:highlight>
                  <a:srgbClr val="000000"/>
                </a:highlight>
                <a:latin typeface="+mj-lt"/>
                <a:ea typeface="+mj-ea"/>
                <a:cs typeface="+mj-cs"/>
              </a:rPr>
              <a:t>Podpora vzdelávania a rozvoja zamestnancov</a:t>
            </a:r>
          </a:p>
        </p:txBody>
      </p:sp>
    </p:spTree>
    <p:extLst>
      <p:ext uri="{BB962C8B-B14F-4D97-AF65-F5344CB8AC3E}">
        <p14:creationId xmlns:p14="http://schemas.microsoft.com/office/powerpoint/2010/main" val="415795790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objekt pre obsah 3" descr="Koncept zamestnaneckých benefitov – športová karta a odmena za odporúčanie">
            <a:extLst>
              <a:ext uri="{FF2B5EF4-FFF2-40B4-BE49-F238E27FC236}">
                <a16:creationId xmlns:a16="http://schemas.microsoft.com/office/drawing/2014/main" id="{C01A6621-78D2-4DA2-ABA2-B9FB6689607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10287" b="32758"/>
          <a:stretch>
            <a:fillRect/>
          </a:stretch>
        </p:blipFill>
        <p:spPr>
          <a:xfrm>
            <a:off x="-1" y="10"/>
            <a:ext cx="12192000" cy="4635122"/>
          </a:xfrm>
        </p:spPr>
      </p:pic>
      <p:sp>
        <p:nvSpPr>
          <p:cNvPr id="5" name="BlokTextu 4">
            <a:extLst>
              <a:ext uri="{FF2B5EF4-FFF2-40B4-BE49-F238E27FC236}">
                <a16:creationId xmlns:a16="http://schemas.microsoft.com/office/drawing/2014/main" id="{7D5AB222-E88B-464F-BECD-AF5D3BED9503}"/>
              </a:ext>
            </a:extLst>
          </p:cNvPr>
          <p:cNvSpPr txBox="1"/>
          <p:nvPr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5349240" y="5012267"/>
            <a:ext cx="6400800" cy="139033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spcBef>
                <a:spcPts val="2500"/>
              </a:spcBef>
              <a:spcAft>
                <a:spcPts val="600"/>
              </a:spcAft>
              <a:buNone/>
            </a:pPr>
            <a:r>
              <a:rPr lang="sk-SK" sz="900" b="1"/>
              <a:t>Príspevok na Multisport kartu</a:t>
            </a:r>
          </a:p>
          <a:p>
            <a:pPr marL="0" lvl="1" inden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sk-SK" sz="900"/>
              <a:t>Spoločnosť prispieva na mesačný poplatok Multisport karty vo výške 50 %, čím podporuje zdravý životný štýl zamestnancov.</a:t>
            </a:r>
          </a:p>
          <a:p>
            <a:pPr marL="0" indent="0">
              <a:lnSpc>
                <a:spcPct val="90000"/>
              </a:lnSpc>
              <a:spcBef>
                <a:spcPts val="2500"/>
              </a:spcBef>
              <a:spcAft>
                <a:spcPts val="600"/>
              </a:spcAft>
              <a:buNone/>
            </a:pPr>
            <a:r>
              <a:rPr lang="sk-SK" sz="900" b="1"/>
              <a:t>Referral Bonus odmena</a:t>
            </a:r>
          </a:p>
          <a:p>
            <a:pPr marL="0" lvl="1" inden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sk-SK" sz="900"/>
              <a:t>Odmena 400 € je vyplatená za odporúčanie nového kolegu po úspešnom ukončení jeho skúšobnej doby.</a:t>
            </a: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05144BB6-24CE-3BA4-BF97-E394317FB3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3939967"/>
            <a:ext cx="3739896" cy="139033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110000"/>
              </a:lnSpc>
            </a:pPr>
            <a:r>
              <a:rPr lang="sk-SK" sz="2500"/>
              <a:t>Multisport karta a Referral Bonus</a:t>
            </a:r>
          </a:p>
        </p:txBody>
      </p:sp>
    </p:spTree>
    <p:extLst>
      <p:ext uri="{BB962C8B-B14F-4D97-AF65-F5344CB8AC3E}">
        <p14:creationId xmlns:p14="http://schemas.microsoft.com/office/powerpoint/2010/main" val="284137645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objekt pre obsah 3" descr="Zamestnanci bicyklujú, využívajú verejnú dopravu a skupinové outdoorové teambuildingové aktivity podporujú udržateľnosť">
            <a:extLst>
              <a:ext uri="{FF2B5EF4-FFF2-40B4-BE49-F238E27FC236}">
                <a16:creationId xmlns:a16="http://schemas.microsoft.com/office/drawing/2014/main" id="{A1A3F254-4A0B-4EC1-AB2D-24A8C23E6BB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13949" b="29096"/>
          <a:stretch>
            <a:fillRect/>
          </a:stretch>
        </p:blipFill>
        <p:spPr>
          <a:xfrm>
            <a:off x="-1" y="10"/>
            <a:ext cx="12192000" cy="4635122"/>
          </a:xfrm>
        </p:spPr>
      </p:pic>
      <p:sp>
        <p:nvSpPr>
          <p:cNvPr id="5" name="BlokTextu 4">
            <a:extLst>
              <a:ext uri="{FF2B5EF4-FFF2-40B4-BE49-F238E27FC236}">
                <a16:creationId xmlns:a16="http://schemas.microsoft.com/office/drawing/2014/main" id="{DAD91923-E425-459F-A62E-56EAA567AF0B}"/>
              </a:ext>
            </a:extLst>
          </p:cNvPr>
          <p:cNvSpPr txBox="1"/>
          <p:nvPr>
            <p:extLst>
              <p:ext uri="{E7BDC344-281C-4309-B0C6-D0EE65EED2A8}">
                <p202:designPr xmlns:p202="http://schemas.microsoft.com/office/powerpoint/2020/02/main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5349240" y="5012267"/>
            <a:ext cx="6400800" cy="139033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spcBef>
                <a:spcPts val="2500"/>
              </a:spcBef>
              <a:spcAft>
                <a:spcPts val="600"/>
              </a:spcAft>
              <a:buNone/>
            </a:pPr>
            <a:r>
              <a:rPr lang="sk-SK" sz="900" b="1"/>
              <a:t>Eco-Friendly Bonus</a:t>
            </a:r>
          </a:p>
          <a:p>
            <a:pPr marL="0" lvl="1" inden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sk-SK" sz="900"/>
              <a:t>Príspevok na bicykel alebo ročný lístok na MHD motivuje zamestnancov k udržateľnej doprave bez využitia parkoviska.</a:t>
            </a:r>
          </a:p>
          <a:p>
            <a:pPr marL="0" indent="0">
              <a:lnSpc>
                <a:spcPct val="90000"/>
              </a:lnSpc>
              <a:spcBef>
                <a:spcPts val="2500"/>
              </a:spcBef>
              <a:spcAft>
                <a:spcPts val="600"/>
              </a:spcAft>
              <a:buNone/>
            </a:pPr>
            <a:r>
              <a:rPr lang="sk-SK" sz="900" b="1"/>
              <a:t>Teambuildingové aktivity</a:t>
            </a:r>
          </a:p>
          <a:p>
            <a:pPr marL="0" lvl="1" inden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sk-SK" sz="900"/>
              <a:t>Kvartálne mimopracovné aktivity podporujú spoluprácu a zlepšujú pracovné vzťahy medzi zamestnancami.</a:t>
            </a:r>
          </a:p>
        </p:txBody>
      </p:sp>
      <p:sp>
        <p:nvSpPr>
          <p:cNvPr id="3" name="Nadpis 2">
            <a:extLst>
              <a:ext uri="{FF2B5EF4-FFF2-40B4-BE49-F238E27FC236}">
                <a16:creationId xmlns:a16="http://schemas.microsoft.com/office/drawing/2014/main" id="{800B26B2-CF1E-225F-7BE6-808011C39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3939967"/>
            <a:ext cx="3739896" cy="139033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110000"/>
              </a:lnSpc>
            </a:pPr>
            <a:r>
              <a:rPr lang="sk-SK" sz="1900"/>
              <a:t>Eco-Friendly Bonus a teambuildingové aktivity</a:t>
            </a:r>
          </a:p>
        </p:txBody>
      </p:sp>
    </p:spTree>
    <p:extLst>
      <p:ext uri="{BB962C8B-B14F-4D97-AF65-F5344CB8AC3E}">
        <p14:creationId xmlns:p14="http://schemas.microsoft.com/office/powerpoint/2010/main" val="146227713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Citácia">
  <a:themeElements>
    <a:clrScheme name="Custom 334">
      <a:dk1>
        <a:sysClr val="windowText" lastClr="000000"/>
      </a:dk1>
      <a:lt1>
        <a:sysClr val="window" lastClr="FFFFFF"/>
      </a:lt1>
      <a:dk2>
        <a:srgbClr val="01375D"/>
      </a:dk2>
      <a:lt2>
        <a:srgbClr val="F3F2EF"/>
      </a:lt2>
      <a:accent1>
        <a:srgbClr val="29A3D2"/>
      </a:accent1>
      <a:accent2>
        <a:srgbClr val="0669AC"/>
      </a:accent2>
      <a:accent3>
        <a:srgbClr val="37B99D"/>
      </a:accent3>
      <a:accent4>
        <a:srgbClr val="FD891C"/>
      </a:accent4>
      <a:accent5>
        <a:srgbClr val="FA531E"/>
      </a:accent5>
      <a:accent6>
        <a:srgbClr val="FF4B95"/>
      </a:accent6>
      <a:hlink>
        <a:srgbClr val="FA531E"/>
      </a:hlink>
      <a:folHlink>
        <a:srgbClr val="37B99D"/>
      </a:folHlink>
    </a:clrScheme>
    <a:fontScheme name="Custom 363">
      <a:majorFont>
        <a:latin typeface="Grandview"/>
        <a:ea typeface=""/>
        <a:cs typeface=""/>
      </a:majorFont>
      <a:minorFont>
        <a:latin typeface="Grandview Displa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tation.pptx" id="{743AB1AF-7E5B-4A17-9E39-F4CB52969722}" vid="{8A93C6AD-4AA9-4F66-9BD5-CA15390B77A1}"/>
    </a:ext>
  </a:extLst>
</a:theme>
</file>

<file path=ppt/theme/theme2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Custom 334">
    <a:dk1>
      <a:sysClr val="windowText" lastClr="000000"/>
    </a:dk1>
    <a:lt1>
      <a:sysClr val="window" lastClr="FFFFFF"/>
    </a:lt1>
    <a:dk2>
      <a:srgbClr val="01375D"/>
    </a:dk2>
    <a:lt2>
      <a:srgbClr val="F3F2EF"/>
    </a:lt2>
    <a:accent1>
      <a:srgbClr val="29A3D2"/>
    </a:accent1>
    <a:accent2>
      <a:srgbClr val="0669AC"/>
    </a:accent2>
    <a:accent3>
      <a:srgbClr val="37B99D"/>
    </a:accent3>
    <a:accent4>
      <a:srgbClr val="FD891C"/>
    </a:accent4>
    <a:accent5>
      <a:srgbClr val="FA531E"/>
    </a:accent5>
    <a:accent6>
      <a:srgbClr val="FF4B95"/>
    </a:accent6>
    <a:hlink>
      <a:srgbClr val="FA531E"/>
    </a:hlink>
    <a:folHlink>
      <a:srgbClr val="37B99D"/>
    </a:folHlink>
  </a:clrScheme>
</a:themeOverride>
</file>

<file path=ppt/theme/themeOverride2.xml><?xml version="1.0" encoding="utf-8"?>
<a:themeOverride xmlns:a="http://schemas.openxmlformats.org/drawingml/2006/main">
  <a:clrScheme name="Custom 334">
    <a:dk1>
      <a:sysClr val="windowText" lastClr="000000"/>
    </a:dk1>
    <a:lt1>
      <a:sysClr val="window" lastClr="FFFFFF"/>
    </a:lt1>
    <a:dk2>
      <a:srgbClr val="01375D"/>
    </a:dk2>
    <a:lt2>
      <a:srgbClr val="F3F2EF"/>
    </a:lt2>
    <a:accent1>
      <a:srgbClr val="29A3D2"/>
    </a:accent1>
    <a:accent2>
      <a:srgbClr val="0669AC"/>
    </a:accent2>
    <a:accent3>
      <a:srgbClr val="37B99D"/>
    </a:accent3>
    <a:accent4>
      <a:srgbClr val="FD891C"/>
    </a:accent4>
    <a:accent5>
      <a:srgbClr val="FA531E"/>
    </a:accent5>
    <a:accent6>
      <a:srgbClr val="FF4B95"/>
    </a:accent6>
    <a:hlink>
      <a:srgbClr val="FA531E"/>
    </a:hlink>
    <a:folHlink>
      <a:srgbClr val="37B99D"/>
    </a:folHlink>
  </a:clrScheme>
</a:themeOverride>
</file>

<file path=ppt/theme/themeOverride3.xml><?xml version="1.0" encoding="utf-8"?>
<a:themeOverride xmlns:a="http://schemas.openxmlformats.org/drawingml/2006/main">
  <a:clrScheme name="Custom 334">
    <a:dk1>
      <a:sysClr val="windowText" lastClr="000000"/>
    </a:dk1>
    <a:lt1>
      <a:sysClr val="window" lastClr="FFFFFF"/>
    </a:lt1>
    <a:dk2>
      <a:srgbClr val="01375D"/>
    </a:dk2>
    <a:lt2>
      <a:srgbClr val="F3F2EF"/>
    </a:lt2>
    <a:accent1>
      <a:srgbClr val="29A3D2"/>
    </a:accent1>
    <a:accent2>
      <a:srgbClr val="0669AC"/>
    </a:accent2>
    <a:accent3>
      <a:srgbClr val="37B99D"/>
    </a:accent3>
    <a:accent4>
      <a:srgbClr val="FD891C"/>
    </a:accent4>
    <a:accent5>
      <a:srgbClr val="FA531E"/>
    </a:accent5>
    <a:accent6>
      <a:srgbClr val="FF4B95"/>
    </a:accent6>
    <a:hlink>
      <a:srgbClr val="FA531E"/>
    </a:hlink>
    <a:folHlink>
      <a:srgbClr val="37B99D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3315</Words>
  <Application>Microsoft Office PowerPoint</Application>
  <PresentationFormat>Širokouhlá</PresentationFormat>
  <Paragraphs>169</Paragraphs>
  <Slides>24</Slides>
  <Notes>24</Notes>
  <HiddenSlides>0</HiddenSlides>
  <MMClips>0</MMClips>
  <ScaleCrop>false</ScaleCrop>
  <HeadingPairs>
    <vt:vector size="6" baseType="variant">
      <vt:variant>
        <vt:lpstr>Použité písma</vt:lpstr>
      </vt:variant>
      <vt:variant>
        <vt:i4>4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24</vt:i4>
      </vt:variant>
    </vt:vector>
  </HeadingPairs>
  <TitlesOfParts>
    <vt:vector size="29" baseType="lpstr">
      <vt:lpstr>Aptos</vt:lpstr>
      <vt:lpstr>Arial</vt:lpstr>
      <vt:lpstr>Grandview</vt:lpstr>
      <vt:lpstr>Grandview Display</vt:lpstr>
      <vt:lpstr>Citácia</vt:lpstr>
      <vt:lpstr>Prezentácia o vnútorných pravidlách a benefitoch v EcoLogistics Solutions s.r.o.</vt:lpstr>
      <vt:lpstr>Program stretnutia</vt:lpstr>
      <vt:lpstr>Základné informácie o smernici</vt:lpstr>
      <vt:lpstr>Predmet a účinnosť smernice</vt:lpstr>
      <vt:lpstr>Rozsah platnosti a záväznosť pre zamestnancov</vt:lpstr>
      <vt:lpstr>Zamestnanecké benefity</vt:lpstr>
      <vt:lpstr>Podpora vzdelávania a rozvoja zamestnancov</vt:lpstr>
      <vt:lpstr>Multisport karta a Referral Bonus</vt:lpstr>
      <vt:lpstr>Eco-Friendly Bonus a teambuildingové aktivity</vt:lpstr>
      <vt:lpstr>Pravidlá čerpania sick days</vt:lpstr>
      <vt:lpstr>Nárok, účel a pravidlá čerpania sick days</vt:lpstr>
      <vt:lpstr>Oznamovanie, preplácanie a obmedzenia sick days</vt:lpstr>
      <vt:lpstr>Postup pri dočasnej pracovnej neschopnosti (PN)</vt:lpstr>
      <vt:lpstr>Informačné a administratívne povinnosti pri PN</vt:lpstr>
      <vt:lpstr>Náhrada príjmu a ukončenie PN</vt:lpstr>
      <vt:lpstr>Parkovacia politika</vt:lpstr>
      <vt:lpstr>Pravidlá pridelenia parkovacích miest</vt:lpstr>
      <vt:lpstr>Zdieľané miesta, e-mobilita a návštevy</vt:lpstr>
      <vt:lpstr>Podpora udržateľnosti a carpoolingu</vt:lpstr>
      <vt:lpstr>Záverečné ustanovenia smernice</vt:lpstr>
      <vt:lpstr>Dôsledky porušenia pravidiel</vt:lpstr>
      <vt:lpstr>Možnosť aktualizácie smernice</vt:lpstr>
      <vt:lpstr>Schválenie a podpis konateľa</vt:lpstr>
      <vt:lpstr>Zhrnutie k vnútorným pravidlám a benefitom v EcoLogistics Solutions s.r.o.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Tomáš Brna</dc:creator>
  <cp:lastModifiedBy>Tomáš Brna</cp:lastModifiedBy>
  <cp:revision>1</cp:revision>
  <dcterms:created xsi:type="dcterms:W3CDTF">2026-03-14T09:16:43Z</dcterms:created>
  <dcterms:modified xsi:type="dcterms:W3CDTF">2026-03-14T09:21:23Z</dcterms:modified>
</cp:coreProperties>
</file>